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40"/>
  </p:notesMasterIdLst>
  <p:sldIdLst>
    <p:sldId id="256" r:id="rId2"/>
    <p:sldId id="261" r:id="rId3"/>
    <p:sldId id="258" r:id="rId4"/>
    <p:sldId id="267" r:id="rId5"/>
    <p:sldId id="260" r:id="rId6"/>
    <p:sldId id="270" r:id="rId7"/>
    <p:sldId id="272" r:id="rId8"/>
    <p:sldId id="271" r:id="rId9"/>
    <p:sldId id="273" r:id="rId10"/>
    <p:sldId id="279" r:id="rId11"/>
    <p:sldId id="280" r:id="rId12"/>
    <p:sldId id="268" r:id="rId13"/>
    <p:sldId id="269" r:id="rId14"/>
    <p:sldId id="262" r:id="rId15"/>
    <p:sldId id="263" r:id="rId16"/>
    <p:sldId id="264" r:id="rId17"/>
    <p:sldId id="265" r:id="rId18"/>
    <p:sldId id="283" r:id="rId19"/>
    <p:sldId id="284" r:id="rId20"/>
    <p:sldId id="266" r:id="rId21"/>
    <p:sldId id="274" r:id="rId22"/>
    <p:sldId id="276" r:id="rId23"/>
    <p:sldId id="277" r:id="rId24"/>
    <p:sldId id="278" r:id="rId25"/>
    <p:sldId id="275" r:id="rId26"/>
    <p:sldId id="281" r:id="rId27"/>
    <p:sldId id="257" r:id="rId28"/>
    <p:sldId id="282" r:id="rId29"/>
    <p:sldId id="285" r:id="rId30"/>
    <p:sldId id="286" r:id="rId31"/>
    <p:sldId id="287" r:id="rId32"/>
    <p:sldId id="288" r:id="rId33"/>
    <p:sldId id="289" r:id="rId34"/>
    <p:sldId id="290" r:id="rId35"/>
    <p:sldId id="291" r:id="rId36"/>
    <p:sldId id="292" r:id="rId37"/>
    <p:sldId id="293" r:id="rId38"/>
    <p:sldId id="294" r:id="rId39"/>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516"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PA"/>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Hoja1!$B$1</c:f>
              <c:strCache>
                <c:ptCount val="1"/>
                <c:pt idx="0">
                  <c:v>COSTA RICA</c:v>
                </c:pt>
              </c:strCache>
            </c:strRef>
          </c:tx>
          <c:spPr>
            <a:solidFill>
              <a:srgbClr val="00B050"/>
            </a:solidFill>
            <a:ln>
              <a:solidFill>
                <a:srgbClr val="00B050"/>
              </a:solidFill>
            </a:ln>
          </c:spPr>
          <c:invertIfNegative val="0"/>
          <c:dLbls>
            <c:showLegendKey val="0"/>
            <c:showVal val="1"/>
            <c:showCatName val="0"/>
            <c:showSerName val="0"/>
            <c:showPercent val="0"/>
            <c:showBubbleSize val="0"/>
            <c:showLeaderLines val="0"/>
          </c:dLbls>
          <c:cat>
            <c:strRef>
              <c:f>Hoja1!$A$2:$A$6</c:f>
              <c:strCache>
                <c:ptCount val="5"/>
                <c:pt idx="0">
                  <c:v>BAJO NIVEL</c:v>
                </c:pt>
                <c:pt idx="1">
                  <c:v>NIVEL 1</c:v>
                </c:pt>
                <c:pt idx="2">
                  <c:v>NIVEL 2</c:v>
                </c:pt>
                <c:pt idx="3">
                  <c:v>NIVEL 3</c:v>
                </c:pt>
                <c:pt idx="4">
                  <c:v>NIVEL 4</c:v>
                </c:pt>
              </c:strCache>
            </c:strRef>
          </c:cat>
          <c:val>
            <c:numRef>
              <c:f>Hoja1!$B$2:$B$6</c:f>
              <c:numCache>
                <c:formatCode>General</c:formatCode>
                <c:ptCount val="5"/>
                <c:pt idx="0">
                  <c:v>0.5</c:v>
                </c:pt>
                <c:pt idx="1">
                  <c:v>10.200000000000001</c:v>
                </c:pt>
                <c:pt idx="2">
                  <c:v>41.7</c:v>
                </c:pt>
                <c:pt idx="3">
                  <c:v>40.300000000000004</c:v>
                </c:pt>
                <c:pt idx="4">
                  <c:v>7.1</c:v>
                </c:pt>
              </c:numCache>
            </c:numRef>
          </c:val>
        </c:ser>
        <c:ser>
          <c:idx val="1"/>
          <c:order val="1"/>
          <c:tx>
            <c:strRef>
              <c:f>Hoja1!$C$1</c:f>
              <c:strCache>
                <c:ptCount val="1"/>
                <c:pt idx="0">
                  <c:v>PANAMA</c:v>
                </c:pt>
              </c:strCache>
            </c:strRef>
          </c:tx>
          <c:spPr>
            <a:solidFill>
              <a:srgbClr val="FF0000"/>
            </a:solidFill>
          </c:spPr>
          <c:invertIfNegative val="0"/>
          <c:dLbls>
            <c:dLbl>
              <c:idx val="2"/>
              <c:layout>
                <c:manualLayout>
                  <c:x val="1.2345679012345678E-2"/>
                  <c:y val="-2.160493827160493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Hoja1!$A$2:$A$6</c:f>
              <c:strCache>
                <c:ptCount val="5"/>
                <c:pt idx="0">
                  <c:v>BAJO NIVEL</c:v>
                </c:pt>
                <c:pt idx="1">
                  <c:v>NIVEL 1</c:v>
                </c:pt>
                <c:pt idx="2">
                  <c:v>NIVEL 2</c:v>
                </c:pt>
                <c:pt idx="3">
                  <c:v>NIVEL 3</c:v>
                </c:pt>
                <c:pt idx="4">
                  <c:v>NIVEL 4</c:v>
                </c:pt>
              </c:strCache>
            </c:strRef>
          </c:cat>
          <c:val>
            <c:numRef>
              <c:f>Hoja1!$C$2:$C$6</c:f>
              <c:numCache>
                <c:formatCode>General</c:formatCode>
                <c:ptCount val="5"/>
                <c:pt idx="0">
                  <c:v>5.4</c:v>
                </c:pt>
                <c:pt idx="1">
                  <c:v>29.7</c:v>
                </c:pt>
                <c:pt idx="2">
                  <c:v>42.9</c:v>
                </c:pt>
                <c:pt idx="3">
                  <c:v>19.8</c:v>
                </c:pt>
                <c:pt idx="4">
                  <c:v>2</c:v>
                </c:pt>
              </c:numCache>
            </c:numRef>
          </c:val>
        </c:ser>
        <c:ser>
          <c:idx val="2"/>
          <c:order val="2"/>
          <c:tx>
            <c:strRef>
              <c:f>Hoja1!$D$1</c:f>
              <c:strCache>
                <c:ptCount val="1"/>
                <c:pt idx="0">
                  <c:v>Columna1</c:v>
                </c:pt>
              </c:strCache>
            </c:strRef>
          </c:tx>
          <c:invertIfNegative val="0"/>
          <c:cat>
            <c:strRef>
              <c:f>Hoja1!$A$2:$A$6</c:f>
              <c:strCache>
                <c:ptCount val="5"/>
                <c:pt idx="0">
                  <c:v>BAJO NIVEL</c:v>
                </c:pt>
                <c:pt idx="1">
                  <c:v>NIVEL 1</c:v>
                </c:pt>
                <c:pt idx="2">
                  <c:v>NIVEL 2</c:v>
                </c:pt>
                <c:pt idx="3">
                  <c:v>NIVEL 3</c:v>
                </c:pt>
                <c:pt idx="4">
                  <c:v>NIVEL 4</c:v>
                </c:pt>
              </c:strCache>
            </c:strRef>
          </c:cat>
          <c:val>
            <c:numRef>
              <c:f>Hoja1!$D$2:$D$6</c:f>
              <c:numCache>
                <c:formatCode>General</c:formatCode>
                <c:ptCount val="5"/>
              </c:numCache>
            </c:numRef>
          </c:val>
        </c:ser>
        <c:dLbls>
          <c:showLegendKey val="0"/>
          <c:showVal val="0"/>
          <c:showCatName val="0"/>
          <c:showSerName val="0"/>
          <c:showPercent val="0"/>
          <c:showBubbleSize val="0"/>
        </c:dLbls>
        <c:gapWidth val="150"/>
        <c:axId val="185216384"/>
        <c:axId val="47531136"/>
      </c:barChart>
      <c:catAx>
        <c:axId val="185216384"/>
        <c:scaling>
          <c:orientation val="minMax"/>
        </c:scaling>
        <c:delete val="0"/>
        <c:axPos val="b"/>
        <c:majorTickMark val="out"/>
        <c:minorTickMark val="none"/>
        <c:tickLblPos val="nextTo"/>
        <c:crossAx val="47531136"/>
        <c:crosses val="autoZero"/>
        <c:auto val="1"/>
        <c:lblAlgn val="ctr"/>
        <c:lblOffset val="100"/>
        <c:noMultiLvlLbl val="0"/>
      </c:catAx>
      <c:valAx>
        <c:axId val="47531136"/>
        <c:scaling>
          <c:orientation val="minMax"/>
        </c:scaling>
        <c:delete val="0"/>
        <c:axPos val="l"/>
        <c:majorGridlines/>
        <c:numFmt formatCode="General" sourceLinked="1"/>
        <c:majorTickMark val="out"/>
        <c:minorTickMark val="none"/>
        <c:tickLblPos val="nextTo"/>
        <c:crossAx val="185216384"/>
        <c:crosses val="autoZero"/>
        <c:crossBetween val="between"/>
      </c:valAx>
    </c:plotArea>
    <c:legend>
      <c:legendPos val="b"/>
      <c:legendEntry>
        <c:idx val="2"/>
        <c:delete val="1"/>
      </c:legendEntry>
      <c:layout/>
      <c:overlay val="0"/>
    </c:legend>
    <c:plotVisOnly val="1"/>
    <c:dispBlanksAs val="gap"/>
    <c:showDLblsOverMax val="0"/>
  </c:chart>
  <c:spPr>
    <a:solidFill>
      <a:schemeClr val="accent1">
        <a:lumMod val="50000"/>
      </a:schemeClr>
    </a:solidFill>
  </c:spPr>
  <c:txPr>
    <a:bodyPr/>
    <a:lstStyle/>
    <a:p>
      <a:pPr>
        <a:defRPr sz="1800"/>
      </a:pPr>
      <a:endParaRPr lang="es-PA"/>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C04BA-4DF7-48D8-913C-F8C6DA14AE87}" type="doc">
      <dgm:prSet loTypeId="urn:microsoft.com/office/officeart/2005/8/layout/StepDownProcess" loCatId="process" qsTypeId="urn:microsoft.com/office/officeart/2005/8/quickstyle/3d7" qsCatId="3D" csTypeId="urn:microsoft.com/office/officeart/2005/8/colors/colorful2" csCatId="colorful" phldr="1"/>
      <dgm:spPr/>
      <dgm:t>
        <a:bodyPr/>
        <a:lstStyle/>
        <a:p>
          <a:endParaRPr lang="es-PA"/>
        </a:p>
      </dgm:t>
    </dgm:pt>
    <dgm:pt modelId="{8A3743BF-34D7-423F-9806-603F9A9534C2}">
      <dgm:prSet phldrT="[Texto]"/>
      <dgm:spPr/>
      <dgm:t>
        <a:bodyPr/>
        <a:lstStyle/>
        <a:p>
          <a:r>
            <a:rPr lang="es-PA" dirty="0" smtClean="0"/>
            <a:t>2009</a:t>
          </a:r>
          <a:endParaRPr lang="es-PA" dirty="0"/>
        </a:p>
      </dgm:t>
    </dgm:pt>
    <dgm:pt modelId="{03A3BDCA-1C45-4791-9124-2DBE26A27762}" type="parTrans" cxnId="{E6FC693A-CCC8-4054-AC8D-542342C48F3C}">
      <dgm:prSet/>
      <dgm:spPr/>
      <dgm:t>
        <a:bodyPr/>
        <a:lstStyle/>
        <a:p>
          <a:endParaRPr lang="es-PA"/>
        </a:p>
      </dgm:t>
    </dgm:pt>
    <dgm:pt modelId="{1F75C949-B9C7-406D-B09D-3C7303C10553}" type="sibTrans" cxnId="{E6FC693A-CCC8-4054-AC8D-542342C48F3C}">
      <dgm:prSet/>
      <dgm:spPr/>
      <dgm:t>
        <a:bodyPr/>
        <a:lstStyle/>
        <a:p>
          <a:endParaRPr lang="es-PA"/>
        </a:p>
      </dgm:t>
    </dgm:pt>
    <dgm:pt modelId="{0F9C6149-E01C-4D36-A739-5C4083DC542C}">
      <dgm:prSet phldrT="[Texto]" custT="1"/>
      <dgm:spPr/>
      <dgm:t>
        <a:bodyPr/>
        <a:lstStyle/>
        <a:p>
          <a:r>
            <a:rPr lang="es-PA" sz="1100" dirty="0" smtClean="0"/>
            <a:t>ANTEPENÚLTIMO</a:t>
          </a:r>
          <a:endParaRPr lang="es-PA" sz="1100" dirty="0"/>
        </a:p>
      </dgm:t>
    </dgm:pt>
    <dgm:pt modelId="{A03C9AB3-F3B7-498F-BAD8-C30BA8A61C01}" type="parTrans" cxnId="{CCDBC731-17AB-4AFF-9E38-F6946A2E8F19}">
      <dgm:prSet/>
      <dgm:spPr/>
      <dgm:t>
        <a:bodyPr/>
        <a:lstStyle/>
        <a:p>
          <a:endParaRPr lang="es-PA"/>
        </a:p>
      </dgm:t>
    </dgm:pt>
    <dgm:pt modelId="{254DFA39-FA37-4DA2-96CB-E2752A9A60B8}" type="sibTrans" cxnId="{CCDBC731-17AB-4AFF-9E38-F6946A2E8F19}">
      <dgm:prSet/>
      <dgm:spPr/>
      <dgm:t>
        <a:bodyPr/>
        <a:lstStyle/>
        <a:p>
          <a:endParaRPr lang="es-PA"/>
        </a:p>
      </dgm:t>
    </dgm:pt>
    <dgm:pt modelId="{D9581959-C601-481E-819D-4E4833973F61}">
      <dgm:prSet phldrT="[Texto]"/>
      <dgm:spPr/>
      <dgm:t>
        <a:bodyPr/>
        <a:lstStyle/>
        <a:p>
          <a:r>
            <a:rPr lang="es-PA" dirty="0" smtClean="0"/>
            <a:t>?</a:t>
          </a:r>
          <a:endParaRPr lang="es-PA" dirty="0"/>
        </a:p>
      </dgm:t>
    </dgm:pt>
    <dgm:pt modelId="{2EB613CB-B165-473C-88DA-848B0443A54E}" type="parTrans" cxnId="{A31DE580-A212-4B7D-8D17-F2957C94790F}">
      <dgm:prSet/>
      <dgm:spPr/>
      <dgm:t>
        <a:bodyPr/>
        <a:lstStyle/>
        <a:p>
          <a:endParaRPr lang="es-PA"/>
        </a:p>
      </dgm:t>
    </dgm:pt>
    <dgm:pt modelId="{1E5E50FF-3451-47F8-99A9-0E50ED2457A5}" type="sibTrans" cxnId="{A31DE580-A212-4B7D-8D17-F2957C94790F}">
      <dgm:prSet/>
      <dgm:spPr/>
      <dgm:t>
        <a:bodyPr/>
        <a:lstStyle/>
        <a:p>
          <a:endParaRPr lang="es-PA"/>
        </a:p>
      </dgm:t>
    </dgm:pt>
    <dgm:pt modelId="{09F69C33-143D-47C7-876A-D14ADAD07195}">
      <dgm:prSet phldrT="[Texto]"/>
      <dgm:spPr/>
      <dgm:t>
        <a:bodyPr/>
        <a:lstStyle/>
        <a:p>
          <a:r>
            <a:rPr lang="es-PA" dirty="0" smtClean="0"/>
            <a:t>2015</a:t>
          </a:r>
        </a:p>
        <a:p>
          <a:r>
            <a:rPr lang="es-PA" dirty="0" smtClean="0"/>
            <a:t>2018</a:t>
          </a:r>
          <a:endParaRPr lang="es-PA" dirty="0"/>
        </a:p>
      </dgm:t>
    </dgm:pt>
    <dgm:pt modelId="{1060091E-B2DB-4C4E-BCD7-2FDD081848D1}" type="parTrans" cxnId="{F668192E-0147-48FD-A601-94CCE2F6C99D}">
      <dgm:prSet/>
      <dgm:spPr/>
      <dgm:t>
        <a:bodyPr/>
        <a:lstStyle/>
        <a:p>
          <a:endParaRPr lang="es-PA"/>
        </a:p>
      </dgm:t>
    </dgm:pt>
    <dgm:pt modelId="{E24C978E-9B9E-4A6A-A821-F254A861D457}" type="sibTrans" cxnId="{F668192E-0147-48FD-A601-94CCE2F6C99D}">
      <dgm:prSet/>
      <dgm:spPr/>
      <dgm:t>
        <a:bodyPr/>
        <a:lstStyle/>
        <a:p>
          <a:endParaRPr lang="es-PA"/>
        </a:p>
      </dgm:t>
    </dgm:pt>
    <dgm:pt modelId="{8305B86E-7DFD-4CC7-8E84-5195024FBD30}">
      <dgm:prSet phldrT="[Texto]"/>
      <dgm:spPr/>
      <dgm:t>
        <a:bodyPr/>
        <a:lstStyle/>
        <a:p>
          <a:r>
            <a:rPr lang="es-PA" dirty="0" smtClean="0"/>
            <a:t>CUÁNDO DEBEMOS EMPEZAR</a:t>
          </a:r>
          <a:endParaRPr lang="es-PA" dirty="0"/>
        </a:p>
      </dgm:t>
    </dgm:pt>
    <dgm:pt modelId="{ADA54692-47C0-40CE-B298-5A3BCD918FD0}" type="parTrans" cxnId="{6B487A6F-DA48-4136-9155-8F9B9826DC99}">
      <dgm:prSet/>
      <dgm:spPr/>
      <dgm:t>
        <a:bodyPr/>
        <a:lstStyle/>
        <a:p>
          <a:endParaRPr lang="es-PA"/>
        </a:p>
      </dgm:t>
    </dgm:pt>
    <dgm:pt modelId="{55C9ACEE-6E40-444C-894E-D3624D239219}" type="sibTrans" cxnId="{6B487A6F-DA48-4136-9155-8F9B9826DC99}">
      <dgm:prSet/>
      <dgm:spPr/>
      <dgm:t>
        <a:bodyPr/>
        <a:lstStyle/>
        <a:p>
          <a:endParaRPr lang="es-PA"/>
        </a:p>
      </dgm:t>
    </dgm:pt>
    <dgm:pt modelId="{E12EEC8A-4E0D-41CC-AE1C-05F4220B0ED4}">
      <dgm:prSet phldrT="[Texto]"/>
      <dgm:spPr/>
      <dgm:t>
        <a:bodyPr/>
        <a:lstStyle/>
        <a:p>
          <a:r>
            <a:rPr lang="es-PA" dirty="0" smtClean="0"/>
            <a:t>NO PARTICIPAMOS</a:t>
          </a:r>
          <a:endParaRPr lang="es-PA" dirty="0"/>
        </a:p>
      </dgm:t>
    </dgm:pt>
    <dgm:pt modelId="{DEFED702-30A7-4F7C-A6ED-E69845FCC8BD}" type="sibTrans" cxnId="{F054C619-EC81-4FAE-9A0A-2EA412DF7EC2}">
      <dgm:prSet/>
      <dgm:spPr/>
      <dgm:t>
        <a:bodyPr/>
        <a:lstStyle/>
        <a:p>
          <a:endParaRPr lang="es-PA"/>
        </a:p>
      </dgm:t>
    </dgm:pt>
    <dgm:pt modelId="{E72A1A59-3D5D-4AC8-84A0-E98512EAD75A}" type="parTrans" cxnId="{F054C619-EC81-4FAE-9A0A-2EA412DF7EC2}">
      <dgm:prSet/>
      <dgm:spPr/>
      <dgm:t>
        <a:bodyPr/>
        <a:lstStyle/>
        <a:p>
          <a:endParaRPr lang="es-PA"/>
        </a:p>
      </dgm:t>
    </dgm:pt>
    <dgm:pt modelId="{01BB1BA8-C57D-4CE2-85B4-D097BED0C570}" type="pres">
      <dgm:prSet presAssocID="{0A4C04BA-4DF7-48D8-913C-F8C6DA14AE87}" presName="rootnode" presStyleCnt="0">
        <dgm:presLayoutVars>
          <dgm:chMax/>
          <dgm:chPref/>
          <dgm:dir/>
          <dgm:animLvl val="lvl"/>
        </dgm:presLayoutVars>
      </dgm:prSet>
      <dgm:spPr/>
      <dgm:t>
        <a:bodyPr/>
        <a:lstStyle/>
        <a:p>
          <a:endParaRPr lang="es-PA"/>
        </a:p>
      </dgm:t>
    </dgm:pt>
    <dgm:pt modelId="{14ECA277-6B07-4E5E-A493-B84C97804136}" type="pres">
      <dgm:prSet presAssocID="{8A3743BF-34D7-423F-9806-603F9A9534C2}" presName="composite" presStyleCnt="0"/>
      <dgm:spPr/>
    </dgm:pt>
    <dgm:pt modelId="{D6424AE9-6843-4145-9B68-16EAC749F794}" type="pres">
      <dgm:prSet presAssocID="{8A3743BF-34D7-423F-9806-603F9A9534C2}" presName="bentUpArrow1" presStyleLbl="alignImgPlace1" presStyleIdx="0" presStyleCnt="2"/>
      <dgm:spPr/>
    </dgm:pt>
    <dgm:pt modelId="{49B16243-77A6-4564-8C09-D3273C0045D7}" type="pres">
      <dgm:prSet presAssocID="{8A3743BF-34D7-423F-9806-603F9A9534C2}" presName="ParentText" presStyleLbl="node1" presStyleIdx="0" presStyleCnt="3">
        <dgm:presLayoutVars>
          <dgm:chMax val="1"/>
          <dgm:chPref val="1"/>
          <dgm:bulletEnabled val="1"/>
        </dgm:presLayoutVars>
      </dgm:prSet>
      <dgm:spPr/>
      <dgm:t>
        <a:bodyPr/>
        <a:lstStyle/>
        <a:p>
          <a:endParaRPr lang="es-PA"/>
        </a:p>
      </dgm:t>
    </dgm:pt>
    <dgm:pt modelId="{C8787812-B634-48CA-9274-55059D907CCC}" type="pres">
      <dgm:prSet presAssocID="{8A3743BF-34D7-423F-9806-603F9A9534C2}" presName="ChildText" presStyleLbl="revTx" presStyleIdx="0" presStyleCnt="3">
        <dgm:presLayoutVars>
          <dgm:chMax val="0"/>
          <dgm:chPref val="0"/>
          <dgm:bulletEnabled val="1"/>
        </dgm:presLayoutVars>
      </dgm:prSet>
      <dgm:spPr/>
      <dgm:t>
        <a:bodyPr/>
        <a:lstStyle/>
        <a:p>
          <a:endParaRPr lang="es-PA"/>
        </a:p>
      </dgm:t>
    </dgm:pt>
    <dgm:pt modelId="{A2931E0D-E34F-4E53-A163-80BD07AF7ADB}" type="pres">
      <dgm:prSet presAssocID="{1F75C949-B9C7-406D-B09D-3C7303C10553}" presName="sibTrans" presStyleCnt="0"/>
      <dgm:spPr/>
    </dgm:pt>
    <dgm:pt modelId="{E59634EF-EA89-40D7-854B-7615BBFDB410}" type="pres">
      <dgm:prSet presAssocID="{D9581959-C601-481E-819D-4E4833973F61}" presName="composite" presStyleCnt="0"/>
      <dgm:spPr/>
    </dgm:pt>
    <dgm:pt modelId="{012508F0-3444-4192-954E-C29FAF0DAB9C}" type="pres">
      <dgm:prSet presAssocID="{D9581959-C601-481E-819D-4E4833973F61}" presName="bentUpArrow1" presStyleLbl="alignImgPlace1" presStyleIdx="1" presStyleCnt="2"/>
      <dgm:spPr/>
    </dgm:pt>
    <dgm:pt modelId="{8329876F-DE32-49F8-A278-D930F162AEAA}" type="pres">
      <dgm:prSet presAssocID="{D9581959-C601-481E-819D-4E4833973F61}" presName="ParentText" presStyleLbl="node1" presStyleIdx="1" presStyleCnt="3">
        <dgm:presLayoutVars>
          <dgm:chMax val="1"/>
          <dgm:chPref val="1"/>
          <dgm:bulletEnabled val="1"/>
        </dgm:presLayoutVars>
      </dgm:prSet>
      <dgm:spPr/>
      <dgm:t>
        <a:bodyPr/>
        <a:lstStyle/>
        <a:p>
          <a:endParaRPr lang="es-PA"/>
        </a:p>
      </dgm:t>
    </dgm:pt>
    <dgm:pt modelId="{41D43091-5282-40B3-A453-9D88A2A56C5D}" type="pres">
      <dgm:prSet presAssocID="{D9581959-C601-481E-819D-4E4833973F61}" presName="ChildText" presStyleLbl="revTx" presStyleIdx="1" presStyleCnt="3">
        <dgm:presLayoutVars>
          <dgm:chMax val="0"/>
          <dgm:chPref val="0"/>
          <dgm:bulletEnabled val="1"/>
        </dgm:presLayoutVars>
      </dgm:prSet>
      <dgm:spPr/>
      <dgm:t>
        <a:bodyPr/>
        <a:lstStyle/>
        <a:p>
          <a:endParaRPr lang="es-PA"/>
        </a:p>
      </dgm:t>
    </dgm:pt>
    <dgm:pt modelId="{055A84B0-FC82-4687-BDA4-6DF30AA53845}" type="pres">
      <dgm:prSet presAssocID="{1E5E50FF-3451-47F8-99A9-0E50ED2457A5}" presName="sibTrans" presStyleCnt="0"/>
      <dgm:spPr/>
    </dgm:pt>
    <dgm:pt modelId="{E9E024A2-6821-4D5E-B82B-F978A3AFC36C}" type="pres">
      <dgm:prSet presAssocID="{09F69C33-143D-47C7-876A-D14ADAD07195}" presName="composite" presStyleCnt="0"/>
      <dgm:spPr/>
    </dgm:pt>
    <dgm:pt modelId="{4A5CD495-EDD2-4239-A78B-9FFC6AB981EB}" type="pres">
      <dgm:prSet presAssocID="{09F69C33-143D-47C7-876A-D14ADAD07195}" presName="ParentText" presStyleLbl="node1" presStyleIdx="2" presStyleCnt="3">
        <dgm:presLayoutVars>
          <dgm:chMax val="1"/>
          <dgm:chPref val="1"/>
          <dgm:bulletEnabled val="1"/>
        </dgm:presLayoutVars>
      </dgm:prSet>
      <dgm:spPr/>
      <dgm:t>
        <a:bodyPr/>
        <a:lstStyle/>
        <a:p>
          <a:endParaRPr lang="es-PA"/>
        </a:p>
      </dgm:t>
    </dgm:pt>
    <dgm:pt modelId="{937A3609-A4F8-4D9B-A707-F73806133F88}" type="pres">
      <dgm:prSet presAssocID="{09F69C33-143D-47C7-876A-D14ADAD07195}" presName="FinalChildText" presStyleLbl="revTx" presStyleIdx="2" presStyleCnt="3">
        <dgm:presLayoutVars>
          <dgm:chMax val="0"/>
          <dgm:chPref val="0"/>
          <dgm:bulletEnabled val="1"/>
        </dgm:presLayoutVars>
      </dgm:prSet>
      <dgm:spPr/>
      <dgm:t>
        <a:bodyPr/>
        <a:lstStyle/>
        <a:p>
          <a:endParaRPr lang="es-PA"/>
        </a:p>
      </dgm:t>
    </dgm:pt>
  </dgm:ptLst>
  <dgm:cxnLst>
    <dgm:cxn modelId="{4B2DB487-2217-430E-A1B2-7F8F1D0AFD67}" type="presOf" srcId="{09F69C33-143D-47C7-876A-D14ADAD07195}" destId="{4A5CD495-EDD2-4239-A78B-9FFC6AB981EB}" srcOrd="0" destOrd="0" presId="urn:microsoft.com/office/officeart/2005/8/layout/StepDownProcess"/>
    <dgm:cxn modelId="{E6FC693A-CCC8-4054-AC8D-542342C48F3C}" srcId="{0A4C04BA-4DF7-48D8-913C-F8C6DA14AE87}" destId="{8A3743BF-34D7-423F-9806-603F9A9534C2}" srcOrd="0" destOrd="0" parTransId="{03A3BDCA-1C45-4791-9124-2DBE26A27762}" sibTransId="{1F75C949-B9C7-406D-B09D-3C7303C10553}"/>
    <dgm:cxn modelId="{60B5637A-E4CE-406D-ACE8-5197428D7E42}" type="presOf" srcId="{E12EEC8A-4E0D-41CC-AE1C-05F4220B0ED4}" destId="{41D43091-5282-40B3-A453-9D88A2A56C5D}" srcOrd="0" destOrd="0" presId="urn:microsoft.com/office/officeart/2005/8/layout/StepDownProcess"/>
    <dgm:cxn modelId="{CCDBC731-17AB-4AFF-9E38-F6946A2E8F19}" srcId="{8A3743BF-34D7-423F-9806-603F9A9534C2}" destId="{0F9C6149-E01C-4D36-A739-5C4083DC542C}" srcOrd="0" destOrd="0" parTransId="{A03C9AB3-F3B7-498F-BAD8-C30BA8A61C01}" sibTransId="{254DFA39-FA37-4DA2-96CB-E2752A9A60B8}"/>
    <dgm:cxn modelId="{FB5CA8E5-536D-4736-8434-7CF30248F4AA}" type="presOf" srcId="{D9581959-C601-481E-819D-4E4833973F61}" destId="{8329876F-DE32-49F8-A278-D930F162AEAA}" srcOrd="0" destOrd="0" presId="urn:microsoft.com/office/officeart/2005/8/layout/StepDownProcess"/>
    <dgm:cxn modelId="{F054C619-EC81-4FAE-9A0A-2EA412DF7EC2}" srcId="{D9581959-C601-481E-819D-4E4833973F61}" destId="{E12EEC8A-4E0D-41CC-AE1C-05F4220B0ED4}" srcOrd="0" destOrd="0" parTransId="{E72A1A59-3D5D-4AC8-84A0-E98512EAD75A}" sibTransId="{DEFED702-30A7-4F7C-A6ED-E69845FCC8BD}"/>
    <dgm:cxn modelId="{CA2B39A6-ADFB-48D9-9439-A5DA3D0E2384}" type="presOf" srcId="{8A3743BF-34D7-423F-9806-603F9A9534C2}" destId="{49B16243-77A6-4564-8C09-D3273C0045D7}" srcOrd="0" destOrd="0" presId="urn:microsoft.com/office/officeart/2005/8/layout/StepDownProcess"/>
    <dgm:cxn modelId="{A31DE580-A212-4B7D-8D17-F2957C94790F}" srcId="{0A4C04BA-4DF7-48D8-913C-F8C6DA14AE87}" destId="{D9581959-C601-481E-819D-4E4833973F61}" srcOrd="1" destOrd="0" parTransId="{2EB613CB-B165-473C-88DA-848B0443A54E}" sibTransId="{1E5E50FF-3451-47F8-99A9-0E50ED2457A5}"/>
    <dgm:cxn modelId="{05842024-E147-4806-89B4-B9ACE7AC4E52}" type="presOf" srcId="{0A4C04BA-4DF7-48D8-913C-F8C6DA14AE87}" destId="{01BB1BA8-C57D-4CE2-85B4-D097BED0C570}" srcOrd="0" destOrd="0" presId="urn:microsoft.com/office/officeart/2005/8/layout/StepDownProcess"/>
    <dgm:cxn modelId="{6B487A6F-DA48-4136-9155-8F9B9826DC99}" srcId="{09F69C33-143D-47C7-876A-D14ADAD07195}" destId="{8305B86E-7DFD-4CC7-8E84-5195024FBD30}" srcOrd="0" destOrd="0" parTransId="{ADA54692-47C0-40CE-B298-5A3BCD918FD0}" sibTransId="{55C9ACEE-6E40-444C-894E-D3624D239219}"/>
    <dgm:cxn modelId="{463119E9-1A14-41BB-B419-FFE509490180}" type="presOf" srcId="{0F9C6149-E01C-4D36-A739-5C4083DC542C}" destId="{C8787812-B634-48CA-9274-55059D907CCC}" srcOrd="0" destOrd="0" presId="urn:microsoft.com/office/officeart/2005/8/layout/StepDownProcess"/>
    <dgm:cxn modelId="{F668192E-0147-48FD-A601-94CCE2F6C99D}" srcId="{0A4C04BA-4DF7-48D8-913C-F8C6DA14AE87}" destId="{09F69C33-143D-47C7-876A-D14ADAD07195}" srcOrd="2" destOrd="0" parTransId="{1060091E-B2DB-4C4E-BCD7-2FDD081848D1}" sibTransId="{E24C978E-9B9E-4A6A-A821-F254A861D457}"/>
    <dgm:cxn modelId="{338F6EB8-EC3E-4965-8FCF-C318FD8D1D11}" type="presOf" srcId="{8305B86E-7DFD-4CC7-8E84-5195024FBD30}" destId="{937A3609-A4F8-4D9B-A707-F73806133F88}" srcOrd="0" destOrd="0" presId="urn:microsoft.com/office/officeart/2005/8/layout/StepDownProcess"/>
    <dgm:cxn modelId="{9F3B05BE-293B-40B2-9CD6-AF82D9D5E64A}" type="presParOf" srcId="{01BB1BA8-C57D-4CE2-85B4-D097BED0C570}" destId="{14ECA277-6B07-4E5E-A493-B84C97804136}" srcOrd="0" destOrd="0" presId="urn:microsoft.com/office/officeart/2005/8/layout/StepDownProcess"/>
    <dgm:cxn modelId="{7FE672DE-EDA9-43D7-9CE7-5F9AF36F2881}" type="presParOf" srcId="{14ECA277-6B07-4E5E-A493-B84C97804136}" destId="{D6424AE9-6843-4145-9B68-16EAC749F794}" srcOrd="0" destOrd="0" presId="urn:microsoft.com/office/officeart/2005/8/layout/StepDownProcess"/>
    <dgm:cxn modelId="{CA4998B9-F0F6-4EA4-BDD5-9831A5D1B7B5}" type="presParOf" srcId="{14ECA277-6B07-4E5E-A493-B84C97804136}" destId="{49B16243-77A6-4564-8C09-D3273C0045D7}" srcOrd="1" destOrd="0" presId="urn:microsoft.com/office/officeart/2005/8/layout/StepDownProcess"/>
    <dgm:cxn modelId="{51FC7E8D-6CAA-497A-B340-DE26A3FCF3F7}" type="presParOf" srcId="{14ECA277-6B07-4E5E-A493-B84C97804136}" destId="{C8787812-B634-48CA-9274-55059D907CCC}" srcOrd="2" destOrd="0" presId="urn:microsoft.com/office/officeart/2005/8/layout/StepDownProcess"/>
    <dgm:cxn modelId="{3E60489C-E1A1-4A54-B8D2-89A098AC914E}" type="presParOf" srcId="{01BB1BA8-C57D-4CE2-85B4-D097BED0C570}" destId="{A2931E0D-E34F-4E53-A163-80BD07AF7ADB}" srcOrd="1" destOrd="0" presId="urn:microsoft.com/office/officeart/2005/8/layout/StepDownProcess"/>
    <dgm:cxn modelId="{8AD72607-83A1-402C-ACA4-8A10AB71B335}" type="presParOf" srcId="{01BB1BA8-C57D-4CE2-85B4-D097BED0C570}" destId="{E59634EF-EA89-40D7-854B-7615BBFDB410}" srcOrd="2" destOrd="0" presId="urn:microsoft.com/office/officeart/2005/8/layout/StepDownProcess"/>
    <dgm:cxn modelId="{3384948D-490D-416B-A54B-F2B27ACD7DFF}" type="presParOf" srcId="{E59634EF-EA89-40D7-854B-7615BBFDB410}" destId="{012508F0-3444-4192-954E-C29FAF0DAB9C}" srcOrd="0" destOrd="0" presId="urn:microsoft.com/office/officeart/2005/8/layout/StepDownProcess"/>
    <dgm:cxn modelId="{089922BA-A310-4F1E-BB0E-46C97316CA67}" type="presParOf" srcId="{E59634EF-EA89-40D7-854B-7615BBFDB410}" destId="{8329876F-DE32-49F8-A278-D930F162AEAA}" srcOrd="1" destOrd="0" presId="urn:microsoft.com/office/officeart/2005/8/layout/StepDownProcess"/>
    <dgm:cxn modelId="{95E27970-CC82-49F8-B0DF-5DD75597E396}" type="presParOf" srcId="{E59634EF-EA89-40D7-854B-7615BBFDB410}" destId="{41D43091-5282-40B3-A453-9D88A2A56C5D}" srcOrd="2" destOrd="0" presId="urn:microsoft.com/office/officeart/2005/8/layout/StepDownProcess"/>
    <dgm:cxn modelId="{BFDBF5EB-6D12-44C3-9F34-810C6E1F46CF}" type="presParOf" srcId="{01BB1BA8-C57D-4CE2-85B4-D097BED0C570}" destId="{055A84B0-FC82-4687-BDA4-6DF30AA53845}" srcOrd="3" destOrd="0" presId="urn:microsoft.com/office/officeart/2005/8/layout/StepDownProcess"/>
    <dgm:cxn modelId="{6B03AF86-2DFE-4640-B56C-2251FBB23682}" type="presParOf" srcId="{01BB1BA8-C57D-4CE2-85B4-D097BED0C570}" destId="{E9E024A2-6821-4D5E-B82B-F978A3AFC36C}" srcOrd="4" destOrd="0" presId="urn:microsoft.com/office/officeart/2005/8/layout/StepDownProcess"/>
    <dgm:cxn modelId="{4AA9357F-9E2F-49BC-B623-433B42E7F309}" type="presParOf" srcId="{E9E024A2-6821-4D5E-B82B-F978A3AFC36C}" destId="{4A5CD495-EDD2-4239-A78B-9FFC6AB981EB}" srcOrd="0" destOrd="0" presId="urn:microsoft.com/office/officeart/2005/8/layout/StepDownProcess"/>
    <dgm:cxn modelId="{24B18D66-A031-4C70-8279-1FC935A0A416}" type="presParOf" srcId="{E9E024A2-6821-4D5E-B82B-F978A3AFC36C}" destId="{937A3609-A4F8-4D9B-A707-F73806133F88}" srcOrd="1" destOrd="0" presId="urn:microsoft.com/office/officeart/2005/8/layout/StepDown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00B51D-DA47-4D48-92EF-D9D5B98D4D87}"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s-PA"/>
        </a:p>
      </dgm:t>
    </dgm:pt>
    <dgm:pt modelId="{0CE199A9-B40F-43DA-B00E-D24AF359A201}">
      <dgm:prSet phldrT="[Texto]"/>
      <dgm:spPr/>
      <dgm:t>
        <a:bodyPr/>
        <a:lstStyle/>
        <a:p>
          <a:r>
            <a:rPr lang="es-ES" dirty="0" smtClean="0"/>
            <a:t>PASO 1:PLAN ANUAL</a:t>
          </a:r>
          <a:endParaRPr lang="es-PA" dirty="0"/>
        </a:p>
      </dgm:t>
    </dgm:pt>
    <dgm:pt modelId="{51A5BC33-E1AE-45C4-8074-DD729312E41A}" type="parTrans" cxnId="{683CB835-7AF6-414F-90DD-AA5B9DD61173}">
      <dgm:prSet/>
      <dgm:spPr/>
      <dgm:t>
        <a:bodyPr/>
        <a:lstStyle/>
        <a:p>
          <a:endParaRPr lang="es-PA"/>
        </a:p>
      </dgm:t>
    </dgm:pt>
    <dgm:pt modelId="{1D389B2E-1304-4160-AAD1-E15C9AF774F2}" type="sibTrans" cxnId="{683CB835-7AF6-414F-90DD-AA5B9DD61173}">
      <dgm:prSet/>
      <dgm:spPr/>
      <dgm:t>
        <a:bodyPr/>
        <a:lstStyle/>
        <a:p>
          <a:endParaRPr lang="es-PA"/>
        </a:p>
      </dgm:t>
    </dgm:pt>
    <dgm:pt modelId="{07933DFB-6D06-4D36-A799-944851EA3B0F}">
      <dgm:prSet phldrT="[Texto]"/>
      <dgm:spPr/>
      <dgm:t>
        <a:bodyPr/>
        <a:lstStyle/>
        <a:p>
          <a:endParaRPr lang="es-ES" dirty="0" smtClean="0"/>
        </a:p>
        <a:p>
          <a:r>
            <a:rPr lang="es-ES" dirty="0" smtClean="0"/>
            <a:t>MAPA  CURRICULAR DE ALCALCE</a:t>
          </a:r>
        </a:p>
        <a:p>
          <a:r>
            <a:rPr lang="es-ES" dirty="0" smtClean="0"/>
            <a:t>CUADRO DE BALANCEO</a:t>
          </a:r>
        </a:p>
        <a:p>
          <a:r>
            <a:rPr lang="es-ES" dirty="0" smtClean="0"/>
            <a:t>DETERMINACION DEL  CURSO</a:t>
          </a:r>
        </a:p>
        <a:p>
          <a:r>
            <a:rPr lang="es-ES" dirty="0" smtClean="0"/>
            <a:t>ANÁLSIS DE LAS TAXONOMÍAS</a:t>
          </a:r>
          <a:endParaRPr lang="es-PA" dirty="0"/>
        </a:p>
      </dgm:t>
    </dgm:pt>
    <dgm:pt modelId="{C754BD82-124A-4327-BFA4-E3FB3010FB9B}" type="parTrans" cxnId="{5699DB88-4A93-49F8-A6F4-15A4F1DCCF9A}">
      <dgm:prSet/>
      <dgm:spPr/>
      <dgm:t>
        <a:bodyPr/>
        <a:lstStyle/>
        <a:p>
          <a:endParaRPr lang="es-PA"/>
        </a:p>
      </dgm:t>
    </dgm:pt>
    <dgm:pt modelId="{6AC7225C-0106-4197-9268-5747F60B83C1}" type="sibTrans" cxnId="{5699DB88-4A93-49F8-A6F4-15A4F1DCCF9A}">
      <dgm:prSet/>
      <dgm:spPr/>
      <dgm:t>
        <a:bodyPr/>
        <a:lstStyle/>
        <a:p>
          <a:endParaRPr lang="es-PA"/>
        </a:p>
      </dgm:t>
    </dgm:pt>
    <dgm:pt modelId="{0CBD8083-BC29-47B3-A046-5B9AA2659C1D}">
      <dgm:prSet phldrT="[Texto]"/>
      <dgm:spPr/>
      <dgm:t>
        <a:bodyPr/>
        <a:lstStyle/>
        <a:p>
          <a:r>
            <a:rPr lang="es-ES" dirty="0" smtClean="0"/>
            <a:t>PASO 2:DOSIFICACIÓN  </a:t>
          </a:r>
          <a:endParaRPr lang="es-PA" dirty="0"/>
        </a:p>
      </dgm:t>
    </dgm:pt>
    <dgm:pt modelId="{ED7EBFA3-849E-4807-94ED-791163CFC823}" type="parTrans" cxnId="{3C722322-9896-428E-8ADE-7DA40AF2CB0A}">
      <dgm:prSet/>
      <dgm:spPr/>
      <dgm:t>
        <a:bodyPr/>
        <a:lstStyle/>
        <a:p>
          <a:endParaRPr lang="es-PA"/>
        </a:p>
      </dgm:t>
    </dgm:pt>
    <dgm:pt modelId="{1315AE61-1743-49A4-A70E-BB3DA6C61C17}" type="sibTrans" cxnId="{3C722322-9896-428E-8ADE-7DA40AF2CB0A}">
      <dgm:prSet/>
      <dgm:spPr/>
      <dgm:t>
        <a:bodyPr/>
        <a:lstStyle/>
        <a:p>
          <a:endParaRPr lang="es-PA"/>
        </a:p>
      </dgm:t>
    </dgm:pt>
    <dgm:pt modelId="{D28CA130-7DD7-4DD5-A607-A0F73C7E3ED1}">
      <dgm:prSet phldrT="[Texto]"/>
      <dgm:spPr/>
      <dgm:t>
        <a:bodyPr/>
        <a:lstStyle/>
        <a:p>
          <a:r>
            <a:rPr lang="es-ES" dirty="0" smtClean="0"/>
            <a:t>DISTRIBUCIÓN DE LOS OBJETIVOS  EN LOS  TRIMETRES</a:t>
          </a:r>
        </a:p>
        <a:p>
          <a:r>
            <a:rPr lang="es-ES" dirty="0" smtClean="0"/>
            <a:t>DETERMINACIÓN DE LA CARGA  HORARIA   SEMANAL, TRIMESTRAL Y ANUAL </a:t>
          </a:r>
          <a:endParaRPr lang="es-PA" dirty="0"/>
        </a:p>
      </dgm:t>
    </dgm:pt>
    <dgm:pt modelId="{3EDEFC08-6599-408D-9B10-B6B426CDA2DD}" type="parTrans" cxnId="{0217FCF9-D540-4AE7-AFFE-448E6FDE8660}">
      <dgm:prSet/>
      <dgm:spPr/>
      <dgm:t>
        <a:bodyPr/>
        <a:lstStyle/>
        <a:p>
          <a:endParaRPr lang="es-PA"/>
        </a:p>
      </dgm:t>
    </dgm:pt>
    <dgm:pt modelId="{1116B7AF-02F1-46A5-A2B1-2CD2263CB0D7}" type="sibTrans" cxnId="{0217FCF9-D540-4AE7-AFFE-448E6FDE8660}">
      <dgm:prSet/>
      <dgm:spPr/>
      <dgm:t>
        <a:bodyPr/>
        <a:lstStyle/>
        <a:p>
          <a:endParaRPr lang="es-PA"/>
        </a:p>
      </dgm:t>
    </dgm:pt>
    <dgm:pt modelId="{839F7429-1041-4246-BF7B-6E77B7253789}">
      <dgm:prSet phldrT="[Texto]"/>
      <dgm:spPr/>
      <dgm:t>
        <a:bodyPr/>
        <a:lstStyle/>
        <a:p>
          <a:r>
            <a:rPr lang="es-ES" dirty="0" smtClean="0"/>
            <a:t>PASO 3: ÁREAS Y COMPETENCIAS</a:t>
          </a:r>
          <a:endParaRPr lang="es-PA" dirty="0"/>
        </a:p>
      </dgm:t>
    </dgm:pt>
    <dgm:pt modelId="{591BAD71-CDB9-48CC-B16A-8F0FD16AFC2C}" type="parTrans" cxnId="{A48F4E66-C768-4DD5-8083-C8D11F3554E9}">
      <dgm:prSet/>
      <dgm:spPr/>
      <dgm:t>
        <a:bodyPr/>
        <a:lstStyle/>
        <a:p>
          <a:endParaRPr lang="es-PA"/>
        </a:p>
      </dgm:t>
    </dgm:pt>
    <dgm:pt modelId="{E0A60F8C-1EF1-4966-9B9C-19DFAFAEB642}" type="sibTrans" cxnId="{A48F4E66-C768-4DD5-8083-C8D11F3554E9}">
      <dgm:prSet/>
      <dgm:spPr/>
      <dgm:t>
        <a:bodyPr/>
        <a:lstStyle/>
        <a:p>
          <a:endParaRPr lang="es-PA"/>
        </a:p>
      </dgm:t>
    </dgm:pt>
    <dgm:pt modelId="{D7C6434B-70DF-46A9-BE22-E978CC789722}">
      <dgm:prSet phldrT="[Texto]"/>
      <dgm:spPr/>
      <dgm:t>
        <a:bodyPr/>
        <a:lstStyle/>
        <a:p>
          <a:r>
            <a:rPr lang="es-ES" dirty="0" smtClean="0"/>
            <a:t>INTEGRACIÓN DE LOS OBJETIVOS POR TRIMESTRES CONTEMPLANDO LAS DIVERSAS ÁREAS O COMPETENCIAS</a:t>
          </a:r>
          <a:endParaRPr lang="es-PA" dirty="0"/>
        </a:p>
      </dgm:t>
    </dgm:pt>
    <dgm:pt modelId="{39488029-E7E8-4780-8AE5-65C613E81064}" type="parTrans" cxnId="{BFFB9768-5906-495A-9704-7D0E3CA5715E}">
      <dgm:prSet/>
      <dgm:spPr/>
      <dgm:t>
        <a:bodyPr/>
        <a:lstStyle/>
        <a:p>
          <a:endParaRPr lang="es-PA"/>
        </a:p>
      </dgm:t>
    </dgm:pt>
    <dgm:pt modelId="{ED47DF69-6860-43E4-9831-FF2465B4CC32}" type="sibTrans" cxnId="{BFFB9768-5906-495A-9704-7D0E3CA5715E}">
      <dgm:prSet/>
      <dgm:spPr/>
      <dgm:t>
        <a:bodyPr/>
        <a:lstStyle/>
        <a:p>
          <a:endParaRPr lang="es-PA"/>
        </a:p>
      </dgm:t>
    </dgm:pt>
    <dgm:pt modelId="{3F407852-5089-4D52-BCE3-4FB82F0F30DA}" type="pres">
      <dgm:prSet presAssocID="{E500B51D-DA47-4D48-92EF-D9D5B98D4D87}" presName="Name0" presStyleCnt="0">
        <dgm:presLayoutVars>
          <dgm:dir/>
          <dgm:animLvl val="lvl"/>
          <dgm:resizeHandles val="exact"/>
        </dgm:presLayoutVars>
      </dgm:prSet>
      <dgm:spPr/>
      <dgm:t>
        <a:bodyPr/>
        <a:lstStyle/>
        <a:p>
          <a:endParaRPr lang="es-PA"/>
        </a:p>
      </dgm:t>
    </dgm:pt>
    <dgm:pt modelId="{6276D578-25EB-444C-BB1D-45A3B92C6B15}" type="pres">
      <dgm:prSet presAssocID="{0CE199A9-B40F-43DA-B00E-D24AF359A201}" presName="compositeNode" presStyleCnt="0">
        <dgm:presLayoutVars>
          <dgm:bulletEnabled val="1"/>
        </dgm:presLayoutVars>
      </dgm:prSet>
      <dgm:spPr/>
    </dgm:pt>
    <dgm:pt modelId="{0A9DBB18-94B3-4A19-AF52-0E7B80C47910}" type="pres">
      <dgm:prSet presAssocID="{0CE199A9-B40F-43DA-B00E-D24AF359A201}" presName="bgRect" presStyleLbl="node1" presStyleIdx="0" presStyleCnt="3" custScaleY="137365"/>
      <dgm:spPr/>
      <dgm:t>
        <a:bodyPr/>
        <a:lstStyle/>
        <a:p>
          <a:endParaRPr lang="es-PA"/>
        </a:p>
      </dgm:t>
    </dgm:pt>
    <dgm:pt modelId="{CA9BD523-B777-479F-BDD1-203383B60FD2}" type="pres">
      <dgm:prSet presAssocID="{0CE199A9-B40F-43DA-B00E-D24AF359A201}" presName="parentNode" presStyleLbl="node1" presStyleIdx="0" presStyleCnt="3">
        <dgm:presLayoutVars>
          <dgm:chMax val="0"/>
          <dgm:bulletEnabled val="1"/>
        </dgm:presLayoutVars>
      </dgm:prSet>
      <dgm:spPr/>
      <dgm:t>
        <a:bodyPr/>
        <a:lstStyle/>
        <a:p>
          <a:endParaRPr lang="es-PA"/>
        </a:p>
      </dgm:t>
    </dgm:pt>
    <dgm:pt modelId="{EEB6A565-B1E9-415B-AA8A-3D55C4254B92}" type="pres">
      <dgm:prSet presAssocID="{0CE199A9-B40F-43DA-B00E-D24AF359A201}" presName="childNode" presStyleLbl="node1" presStyleIdx="0" presStyleCnt="3">
        <dgm:presLayoutVars>
          <dgm:bulletEnabled val="1"/>
        </dgm:presLayoutVars>
      </dgm:prSet>
      <dgm:spPr/>
      <dgm:t>
        <a:bodyPr/>
        <a:lstStyle/>
        <a:p>
          <a:endParaRPr lang="es-PA"/>
        </a:p>
      </dgm:t>
    </dgm:pt>
    <dgm:pt modelId="{E3C7DFE9-5737-4068-AE5C-3785E8AE9B55}" type="pres">
      <dgm:prSet presAssocID="{1D389B2E-1304-4160-AAD1-E15C9AF774F2}" presName="hSp" presStyleCnt="0"/>
      <dgm:spPr/>
    </dgm:pt>
    <dgm:pt modelId="{10D89674-E954-4178-8F68-74DE5D201D50}" type="pres">
      <dgm:prSet presAssocID="{1D389B2E-1304-4160-AAD1-E15C9AF774F2}" presName="vProcSp" presStyleCnt="0"/>
      <dgm:spPr/>
    </dgm:pt>
    <dgm:pt modelId="{0F31375B-3C7B-478B-8C5E-0B553F02B665}" type="pres">
      <dgm:prSet presAssocID="{1D389B2E-1304-4160-AAD1-E15C9AF774F2}" presName="vSp1" presStyleCnt="0"/>
      <dgm:spPr/>
    </dgm:pt>
    <dgm:pt modelId="{10655612-FAC6-4CA2-8669-419F2DF0AAA1}" type="pres">
      <dgm:prSet presAssocID="{1D389B2E-1304-4160-AAD1-E15C9AF774F2}" presName="simulatedConn" presStyleLbl="solidFgAcc1" presStyleIdx="0" presStyleCnt="2"/>
      <dgm:spPr/>
    </dgm:pt>
    <dgm:pt modelId="{61AA9FCE-335E-4317-A0B5-19FC2C184C88}" type="pres">
      <dgm:prSet presAssocID="{1D389B2E-1304-4160-AAD1-E15C9AF774F2}" presName="vSp2" presStyleCnt="0"/>
      <dgm:spPr/>
    </dgm:pt>
    <dgm:pt modelId="{F99E5E80-ED88-44A7-B482-764B8795F248}" type="pres">
      <dgm:prSet presAssocID="{1D389B2E-1304-4160-AAD1-E15C9AF774F2}" presName="sibTrans" presStyleCnt="0"/>
      <dgm:spPr/>
    </dgm:pt>
    <dgm:pt modelId="{A0EE9DD6-A398-479F-A712-46E01AC311DD}" type="pres">
      <dgm:prSet presAssocID="{0CBD8083-BC29-47B3-A046-5B9AA2659C1D}" presName="compositeNode" presStyleCnt="0">
        <dgm:presLayoutVars>
          <dgm:bulletEnabled val="1"/>
        </dgm:presLayoutVars>
      </dgm:prSet>
      <dgm:spPr/>
    </dgm:pt>
    <dgm:pt modelId="{C66B92BA-AD08-4448-8696-181314346F54}" type="pres">
      <dgm:prSet presAssocID="{0CBD8083-BC29-47B3-A046-5B9AA2659C1D}" presName="bgRect" presStyleLbl="node1" presStyleIdx="1" presStyleCnt="3" custScaleY="140720"/>
      <dgm:spPr/>
      <dgm:t>
        <a:bodyPr/>
        <a:lstStyle/>
        <a:p>
          <a:endParaRPr lang="es-PA"/>
        </a:p>
      </dgm:t>
    </dgm:pt>
    <dgm:pt modelId="{D80EA793-4997-4D7A-BCBF-5F3F4FB42A18}" type="pres">
      <dgm:prSet presAssocID="{0CBD8083-BC29-47B3-A046-5B9AA2659C1D}" presName="parentNode" presStyleLbl="node1" presStyleIdx="1" presStyleCnt="3">
        <dgm:presLayoutVars>
          <dgm:chMax val="0"/>
          <dgm:bulletEnabled val="1"/>
        </dgm:presLayoutVars>
      </dgm:prSet>
      <dgm:spPr/>
      <dgm:t>
        <a:bodyPr/>
        <a:lstStyle/>
        <a:p>
          <a:endParaRPr lang="es-PA"/>
        </a:p>
      </dgm:t>
    </dgm:pt>
    <dgm:pt modelId="{AED632BF-AFB8-454D-BB41-1008BB5E803B}" type="pres">
      <dgm:prSet presAssocID="{0CBD8083-BC29-47B3-A046-5B9AA2659C1D}" presName="childNode" presStyleLbl="node1" presStyleIdx="1" presStyleCnt="3">
        <dgm:presLayoutVars>
          <dgm:bulletEnabled val="1"/>
        </dgm:presLayoutVars>
      </dgm:prSet>
      <dgm:spPr/>
      <dgm:t>
        <a:bodyPr/>
        <a:lstStyle/>
        <a:p>
          <a:endParaRPr lang="es-PA"/>
        </a:p>
      </dgm:t>
    </dgm:pt>
    <dgm:pt modelId="{0F4D2E8C-6E85-43F1-9736-40533179075A}" type="pres">
      <dgm:prSet presAssocID="{1315AE61-1743-49A4-A70E-BB3DA6C61C17}" presName="hSp" presStyleCnt="0"/>
      <dgm:spPr/>
    </dgm:pt>
    <dgm:pt modelId="{24F4BDE2-64E3-4C6C-89F4-260B1BA7858F}" type="pres">
      <dgm:prSet presAssocID="{1315AE61-1743-49A4-A70E-BB3DA6C61C17}" presName="vProcSp" presStyleCnt="0"/>
      <dgm:spPr/>
    </dgm:pt>
    <dgm:pt modelId="{1A462FEB-0754-49DB-AE1D-42C6CD974937}" type="pres">
      <dgm:prSet presAssocID="{1315AE61-1743-49A4-A70E-BB3DA6C61C17}" presName="vSp1" presStyleCnt="0"/>
      <dgm:spPr/>
    </dgm:pt>
    <dgm:pt modelId="{8EFBB284-5BFA-43E4-8D0A-70EE0BCDC62E}" type="pres">
      <dgm:prSet presAssocID="{1315AE61-1743-49A4-A70E-BB3DA6C61C17}" presName="simulatedConn" presStyleLbl="solidFgAcc1" presStyleIdx="1" presStyleCnt="2"/>
      <dgm:spPr/>
    </dgm:pt>
    <dgm:pt modelId="{06DDC041-BF1E-4C57-9562-7CD636022002}" type="pres">
      <dgm:prSet presAssocID="{1315AE61-1743-49A4-A70E-BB3DA6C61C17}" presName="vSp2" presStyleCnt="0"/>
      <dgm:spPr/>
    </dgm:pt>
    <dgm:pt modelId="{33440720-A1CA-421A-9B9A-7860889752AE}" type="pres">
      <dgm:prSet presAssocID="{1315AE61-1743-49A4-A70E-BB3DA6C61C17}" presName="sibTrans" presStyleCnt="0"/>
      <dgm:spPr/>
    </dgm:pt>
    <dgm:pt modelId="{96018462-C38B-4151-87B6-F2896AF2AB9E}" type="pres">
      <dgm:prSet presAssocID="{839F7429-1041-4246-BF7B-6E77B7253789}" presName="compositeNode" presStyleCnt="0">
        <dgm:presLayoutVars>
          <dgm:bulletEnabled val="1"/>
        </dgm:presLayoutVars>
      </dgm:prSet>
      <dgm:spPr/>
    </dgm:pt>
    <dgm:pt modelId="{C796E38C-8690-47F5-9258-2727BE7B1DE4}" type="pres">
      <dgm:prSet presAssocID="{839F7429-1041-4246-BF7B-6E77B7253789}" presName="bgRect" presStyleLbl="node1" presStyleIdx="2" presStyleCnt="3" custScaleY="140720"/>
      <dgm:spPr/>
      <dgm:t>
        <a:bodyPr/>
        <a:lstStyle/>
        <a:p>
          <a:endParaRPr lang="es-PA"/>
        </a:p>
      </dgm:t>
    </dgm:pt>
    <dgm:pt modelId="{FD0722B8-D55F-4E00-B1EB-EC3FD0DAFB24}" type="pres">
      <dgm:prSet presAssocID="{839F7429-1041-4246-BF7B-6E77B7253789}" presName="parentNode" presStyleLbl="node1" presStyleIdx="2" presStyleCnt="3">
        <dgm:presLayoutVars>
          <dgm:chMax val="0"/>
          <dgm:bulletEnabled val="1"/>
        </dgm:presLayoutVars>
      </dgm:prSet>
      <dgm:spPr/>
      <dgm:t>
        <a:bodyPr/>
        <a:lstStyle/>
        <a:p>
          <a:endParaRPr lang="es-PA"/>
        </a:p>
      </dgm:t>
    </dgm:pt>
    <dgm:pt modelId="{9F03130E-12AE-4D20-B1C1-D4B4DB15C0D4}" type="pres">
      <dgm:prSet presAssocID="{839F7429-1041-4246-BF7B-6E77B7253789}" presName="childNode" presStyleLbl="node1" presStyleIdx="2" presStyleCnt="3">
        <dgm:presLayoutVars>
          <dgm:bulletEnabled val="1"/>
        </dgm:presLayoutVars>
      </dgm:prSet>
      <dgm:spPr/>
      <dgm:t>
        <a:bodyPr/>
        <a:lstStyle/>
        <a:p>
          <a:endParaRPr lang="es-PA"/>
        </a:p>
      </dgm:t>
    </dgm:pt>
  </dgm:ptLst>
  <dgm:cxnLst>
    <dgm:cxn modelId="{6978258D-1D26-4831-A3BC-28E00648CA42}" type="presOf" srcId="{0CE199A9-B40F-43DA-B00E-D24AF359A201}" destId="{CA9BD523-B777-479F-BDD1-203383B60FD2}" srcOrd="1" destOrd="0" presId="urn:microsoft.com/office/officeart/2005/8/layout/hProcess7#1"/>
    <dgm:cxn modelId="{5699DB88-4A93-49F8-A6F4-15A4F1DCCF9A}" srcId="{0CE199A9-B40F-43DA-B00E-D24AF359A201}" destId="{07933DFB-6D06-4D36-A799-944851EA3B0F}" srcOrd="0" destOrd="0" parTransId="{C754BD82-124A-4327-BFA4-E3FB3010FB9B}" sibTransId="{6AC7225C-0106-4197-9268-5747F60B83C1}"/>
    <dgm:cxn modelId="{BFFB9768-5906-495A-9704-7D0E3CA5715E}" srcId="{839F7429-1041-4246-BF7B-6E77B7253789}" destId="{D7C6434B-70DF-46A9-BE22-E978CC789722}" srcOrd="0" destOrd="0" parTransId="{39488029-E7E8-4780-8AE5-65C613E81064}" sibTransId="{ED47DF69-6860-43E4-9831-FF2465B4CC32}"/>
    <dgm:cxn modelId="{685BFA4C-A67B-4562-9FDF-E0FE1A4828A0}" type="presOf" srcId="{0CE199A9-B40F-43DA-B00E-D24AF359A201}" destId="{0A9DBB18-94B3-4A19-AF52-0E7B80C47910}" srcOrd="0" destOrd="0" presId="urn:microsoft.com/office/officeart/2005/8/layout/hProcess7#1"/>
    <dgm:cxn modelId="{DBAD9C33-A62D-41B4-9549-8EDBCEEAE3B9}" type="presOf" srcId="{0CBD8083-BC29-47B3-A046-5B9AA2659C1D}" destId="{C66B92BA-AD08-4448-8696-181314346F54}" srcOrd="0" destOrd="0" presId="urn:microsoft.com/office/officeart/2005/8/layout/hProcess7#1"/>
    <dgm:cxn modelId="{CC6A89CD-334A-4B10-97D7-8201C90F8AF2}" type="presOf" srcId="{D7C6434B-70DF-46A9-BE22-E978CC789722}" destId="{9F03130E-12AE-4D20-B1C1-D4B4DB15C0D4}" srcOrd="0" destOrd="0" presId="urn:microsoft.com/office/officeart/2005/8/layout/hProcess7#1"/>
    <dgm:cxn modelId="{A48F4E66-C768-4DD5-8083-C8D11F3554E9}" srcId="{E500B51D-DA47-4D48-92EF-D9D5B98D4D87}" destId="{839F7429-1041-4246-BF7B-6E77B7253789}" srcOrd="2" destOrd="0" parTransId="{591BAD71-CDB9-48CC-B16A-8F0FD16AFC2C}" sibTransId="{E0A60F8C-1EF1-4966-9B9C-19DFAFAEB642}"/>
    <dgm:cxn modelId="{3C722322-9896-428E-8ADE-7DA40AF2CB0A}" srcId="{E500B51D-DA47-4D48-92EF-D9D5B98D4D87}" destId="{0CBD8083-BC29-47B3-A046-5B9AA2659C1D}" srcOrd="1" destOrd="0" parTransId="{ED7EBFA3-849E-4807-94ED-791163CFC823}" sibTransId="{1315AE61-1743-49A4-A70E-BB3DA6C61C17}"/>
    <dgm:cxn modelId="{7FF00912-3E16-4735-9633-7B943FBE7615}" type="presOf" srcId="{07933DFB-6D06-4D36-A799-944851EA3B0F}" destId="{EEB6A565-B1E9-415B-AA8A-3D55C4254B92}" srcOrd="0" destOrd="0" presId="urn:microsoft.com/office/officeart/2005/8/layout/hProcess7#1"/>
    <dgm:cxn modelId="{EBF59AA7-7915-45F1-9861-F7CD489CEA08}" type="presOf" srcId="{D28CA130-7DD7-4DD5-A607-A0F73C7E3ED1}" destId="{AED632BF-AFB8-454D-BB41-1008BB5E803B}" srcOrd="0" destOrd="0" presId="urn:microsoft.com/office/officeart/2005/8/layout/hProcess7#1"/>
    <dgm:cxn modelId="{84D81DC8-9780-4C81-8679-2B11650353AA}" type="presOf" srcId="{839F7429-1041-4246-BF7B-6E77B7253789}" destId="{FD0722B8-D55F-4E00-B1EB-EC3FD0DAFB24}" srcOrd="1" destOrd="0" presId="urn:microsoft.com/office/officeart/2005/8/layout/hProcess7#1"/>
    <dgm:cxn modelId="{7B084181-88EC-4CAC-A26E-3A53204D5362}" type="presOf" srcId="{0CBD8083-BC29-47B3-A046-5B9AA2659C1D}" destId="{D80EA793-4997-4D7A-BCBF-5F3F4FB42A18}" srcOrd="1" destOrd="0" presId="urn:microsoft.com/office/officeart/2005/8/layout/hProcess7#1"/>
    <dgm:cxn modelId="{0217FCF9-D540-4AE7-AFFE-448E6FDE8660}" srcId="{0CBD8083-BC29-47B3-A046-5B9AA2659C1D}" destId="{D28CA130-7DD7-4DD5-A607-A0F73C7E3ED1}" srcOrd="0" destOrd="0" parTransId="{3EDEFC08-6599-408D-9B10-B6B426CDA2DD}" sibTransId="{1116B7AF-02F1-46A5-A2B1-2CD2263CB0D7}"/>
    <dgm:cxn modelId="{683CB835-7AF6-414F-90DD-AA5B9DD61173}" srcId="{E500B51D-DA47-4D48-92EF-D9D5B98D4D87}" destId="{0CE199A9-B40F-43DA-B00E-D24AF359A201}" srcOrd="0" destOrd="0" parTransId="{51A5BC33-E1AE-45C4-8074-DD729312E41A}" sibTransId="{1D389B2E-1304-4160-AAD1-E15C9AF774F2}"/>
    <dgm:cxn modelId="{D3556A09-03B8-4564-BEDC-7E06B6D47F9B}" type="presOf" srcId="{E500B51D-DA47-4D48-92EF-D9D5B98D4D87}" destId="{3F407852-5089-4D52-BCE3-4FB82F0F30DA}" srcOrd="0" destOrd="0" presId="urn:microsoft.com/office/officeart/2005/8/layout/hProcess7#1"/>
    <dgm:cxn modelId="{62B58FAD-B7BE-46CD-918C-1A46618ACE9C}" type="presOf" srcId="{839F7429-1041-4246-BF7B-6E77B7253789}" destId="{C796E38C-8690-47F5-9258-2727BE7B1DE4}" srcOrd="0" destOrd="0" presId="urn:microsoft.com/office/officeart/2005/8/layout/hProcess7#1"/>
    <dgm:cxn modelId="{5CFA7D63-B37D-4578-92C9-BE4112E6559D}" type="presParOf" srcId="{3F407852-5089-4D52-BCE3-4FB82F0F30DA}" destId="{6276D578-25EB-444C-BB1D-45A3B92C6B15}" srcOrd="0" destOrd="0" presId="urn:microsoft.com/office/officeart/2005/8/layout/hProcess7#1"/>
    <dgm:cxn modelId="{922C8150-A5BE-43DD-B999-238EB0789D4F}" type="presParOf" srcId="{6276D578-25EB-444C-BB1D-45A3B92C6B15}" destId="{0A9DBB18-94B3-4A19-AF52-0E7B80C47910}" srcOrd="0" destOrd="0" presId="urn:microsoft.com/office/officeart/2005/8/layout/hProcess7#1"/>
    <dgm:cxn modelId="{FEFF4E46-7D41-4C49-A517-D2442CDC3F1B}" type="presParOf" srcId="{6276D578-25EB-444C-BB1D-45A3B92C6B15}" destId="{CA9BD523-B777-479F-BDD1-203383B60FD2}" srcOrd="1" destOrd="0" presId="urn:microsoft.com/office/officeart/2005/8/layout/hProcess7#1"/>
    <dgm:cxn modelId="{BBA76F69-DAE1-46B5-B802-9C85795A43DC}" type="presParOf" srcId="{6276D578-25EB-444C-BB1D-45A3B92C6B15}" destId="{EEB6A565-B1E9-415B-AA8A-3D55C4254B92}" srcOrd="2" destOrd="0" presId="urn:microsoft.com/office/officeart/2005/8/layout/hProcess7#1"/>
    <dgm:cxn modelId="{6B10BFF9-C0EF-42D4-A7B2-FED358A8F944}" type="presParOf" srcId="{3F407852-5089-4D52-BCE3-4FB82F0F30DA}" destId="{E3C7DFE9-5737-4068-AE5C-3785E8AE9B55}" srcOrd="1" destOrd="0" presId="urn:microsoft.com/office/officeart/2005/8/layout/hProcess7#1"/>
    <dgm:cxn modelId="{11660E99-2CCA-42B0-B7BA-CF92F83CE8E1}" type="presParOf" srcId="{3F407852-5089-4D52-BCE3-4FB82F0F30DA}" destId="{10D89674-E954-4178-8F68-74DE5D201D50}" srcOrd="2" destOrd="0" presId="urn:microsoft.com/office/officeart/2005/8/layout/hProcess7#1"/>
    <dgm:cxn modelId="{14EF7647-7626-4297-BA57-E47819787B24}" type="presParOf" srcId="{10D89674-E954-4178-8F68-74DE5D201D50}" destId="{0F31375B-3C7B-478B-8C5E-0B553F02B665}" srcOrd="0" destOrd="0" presId="urn:microsoft.com/office/officeart/2005/8/layout/hProcess7#1"/>
    <dgm:cxn modelId="{E198B41A-A3D2-45DC-803A-0CEACDC8C315}" type="presParOf" srcId="{10D89674-E954-4178-8F68-74DE5D201D50}" destId="{10655612-FAC6-4CA2-8669-419F2DF0AAA1}" srcOrd="1" destOrd="0" presId="urn:microsoft.com/office/officeart/2005/8/layout/hProcess7#1"/>
    <dgm:cxn modelId="{85CEBC19-53C0-43F6-9588-2E22882336EA}" type="presParOf" srcId="{10D89674-E954-4178-8F68-74DE5D201D50}" destId="{61AA9FCE-335E-4317-A0B5-19FC2C184C88}" srcOrd="2" destOrd="0" presId="urn:microsoft.com/office/officeart/2005/8/layout/hProcess7#1"/>
    <dgm:cxn modelId="{C874C58B-4E37-4528-BB7C-B65FAD54861B}" type="presParOf" srcId="{3F407852-5089-4D52-BCE3-4FB82F0F30DA}" destId="{F99E5E80-ED88-44A7-B482-764B8795F248}" srcOrd="3" destOrd="0" presId="urn:microsoft.com/office/officeart/2005/8/layout/hProcess7#1"/>
    <dgm:cxn modelId="{A1CE2FE3-232D-4E42-BB91-FA2D15ED9751}" type="presParOf" srcId="{3F407852-5089-4D52-BCE3-4FB82F0F30DA}" destId="{A0EE9DD6-A398-479F-A712-46E01AC311DD}" srcOrd="4" destOrd="0" presId="urn:microsoft.com/office/officeart/2005/8/layout/hProcess7#1"/>
    <dgm:cxn modelId="{53C1128B-7672-456B-AFD0-1DED00CBEE38}" type="presParOf" srcId="{A0EE9DD6-A398-479F-A712-46E01AC311DD}" destId="{C66B92BA-AD08-4448-8696-181314346F54}" srcOrd="0" destOrd="0" presId="urn:microsoft.com/office/officeart/2005/8/layout/hProcess7#1"/>
    <dgm:cxn modelId="{CB75652B-DAC0-4664-B33D-BA6A9BD6D9F7}" type="presParOf" srcId="{A0EE9DD6-A398-479F-A712-46E01AC311DD}" destId="{D80EA793-4997-4D7A-BCBF-5F3F4FB42A18}" srcOrd="1" destOrd="0" presId="urn:microsoft.com/office/officeart/2005/8/layout/hProcess7#1"/>
    <dgm:cxn modelId="{F9C9F942-60AA-451A-8844-0F254EF11952}" type="presParOf" srcId="{A0EE9DD6-A398-479F-A712-46E01AC311DD}" destId="{AED632BF-AFB8-454D-BB41-1008BB5E803B}" srcOrd="2" destOrd="0" presId="urn:microsoft.com/office/officeart/2005/8/layout/hProcess7#1"/>
    <dgm:cxn modelId="{1B6B137C-084D-4E2C-ADA5-96B2545E0A44}" type="presParOf" srcId="{3F407852-5089-4D52-BCE3-4FB82F0F30DA}" destId="{0F4D2E8C-6E85-43F1-9736-40533179075A}" srcOrd="5" destOrd="0" presId="urn:microsoft.com/office/officeart/2005/8/layout/hProcess7#1"/>
    <dgm:cxn modelId="{AF04CF6C-8A1A-4EF7-942A-960E7107BBC3}" type="presParOf" srcId="{3F407852-5089-4D52-BCE3-4FB82F0F30DA}" destId="{24F4BDE2-64E3-4C6C-89F4-260B1BA7858F}" srcOrd="6" destOrd="0" presId="urn:microsoft.com/office/officeart/2005/8/layout/hProcess7#1"/>
    <dgm:cxn modelId="{6FA3AEFA-873A-44AD-BD3D-E4642AC5A25B}" type="presParOf" srcId="{24F4BDE2-64E3-4C6C-89F4-260B1BA7858F}" destId="{1A462FEB-0754-49DB-AE1D-42C6CD974937}" srcOrd="0" destOrd="0" presId="urn:microsoft.com/office/officeart/2005/8/layout/hProcess7#1"/>
    <dgm:cxn modelId="{A6B43615-7A46-4009-ACCC-EFA10C6CFF9F}" type="presParOf" srcId="{24F4BDE2-64E3-4C6C-89F4-260B1BA7858F}" destId="{8EFBB284-5BFA-43E4-8D0A-70EE0BCDC62E}" srcOrd="1" destOrd="0" presId="urn:microsoft.com/office/officeart/2005/8/layout/hProcess7#1"/>
    <dgm:cxn modelId="{71115935-1B7B-452D-ABCE-30BBCC086F56}" type="presParOf" srcId="{24F4BDE2-64E3-4C6C-89F4-260B1BA7858F}" destId="{06DDC041-BF1E-4C57-9562-7CD636022002}" srcOrd="2" destOrd="0" presId="urn:microsoft.com/office/officeart/2005/8/layout/hProcess7#1"/>
    <dgm:cxn modelId="{9BA12E23-2793-4049-A401-961500391955}" type="presParOf" srcId="{3F407852-5089-4D52-BCE3-4FB82F0F30DA}" destId="{33440720-A1CA-421A-9B9A-7860889752AE}" srcOrd="7" destOrd="0" presId="urn:microsoft.com/office/officeart/2005/8/layout/hProcess7#1"/>
    <dgm:cxn modelId="{3B88036E-CCBE-4567-B92A-04A030C0C880}" type="presParOf" srcId="{3F407852-5089-4D52-BCE3-4FB82F0F30DA}" destId="{96018462-C38B-4151-87B6-F2896AF2AB9E}" srcOrd="8" destOrd="0" presId="urn:microsoft.com/office/officeart/2005/8/layout/hProcess7#1"/>
    <dgm:cxn modelId="{CE24E9C3-9A8A-423B-BEF0-DB55B28BF146}" type="presParOf" srcId="{96018462-C38B-4151-87B6-F2896AF2AB9E}" destId="{C796E38C-8690-47F5-9258-2727BE7B1DE4}" srcOrd="0" destOrd="0" presId="urn:microsoft.com/office/officeart/2005/8/layout/hProcess7#1"/>
    <dgm:cxn modelId="{283415C2-F3FC-4F89-ADEB-6BAE00907879}" type="presParOf" srcId="{96018462-C38B-4151-87B6-F2896AF2AB9E}" destId="{FD0722B8-D55F-4E00-B1EB-EC3FD0DAFB24}" srcOrd="1" destOrd="0" presId="urn:microsoft.com/office/officeart/2005/8/layout/hProcess7#1"/>
    <dgm:cxn modelId="{C5BF2F57-EA06-4E57-A8B4-191180B0D6FD}" type="presParOf" srcId="{96018462-C38B-4151-87B6-F2896AF2AB9E}" destId="{9F03130E-12AE-4D20-B1C1-D4B4DB15C0D4}"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974453-4332-4855-AC8E-A80ADE6960D8}" type="doc">
      <dgm:prSet loTypeId="urn:microsoft.com/office/officeart/2005/8/layout/hProcess7#2" loCatId="list" qsTypeId="urn:microsoft.com/office/officeart/2005/8/quickstyle/simple1" qsCatId="simple" csTypeId="urn:microsoft.com/office/officeart/2005/8/colors/accent1_2" csCatId="accent1" phldr="1"/>
      <dgm:spPr/>
      <dgm:t>
        <a:bodyPr/>
        <a:lstStyle/>
        <a:p>
          <a:endParaRPr lang="es-PA"/>
        </a:p>
      </dgm:t>
    </dgm:pt>
    <dgm:pt modelId="{B186948A-9F88-4979-B6EC-629C511220EF}">
      <dgm:prSet phldrT="[Texto]"/>
      <dgm:spPr/>
      <dgm:t>
        <a:bodyPr/>
        <a:lstStyle/>
        <a:p>
          <a:r>
            <a:rPr lang="es-PA" dirty="0" smtClean="0"/>
            <a:t>ACTIVIDADES DE INICIO:</a:t>
          </a:r>
          <a:endParaRPr lang="es-PA" dirty="0"/>
        </a:p>
      </dgm:t>
    </dgm:pt>
    <dgm:pt modelId="{A904D47A-4EF2-4582-BD00-11761D98AF45}" type="parTrans" cxnId="{87FEA14E-6E89-45BE-BD22-BBD24173F618}">
      <dgm:prSet/>
      <dgm:spPr/>
      <dgm:t>
        <a:bodyPr/>
        <a:lstStyle/>
        <a:p>
          <a:endParaRPr lang="es-PA"/>
        </a:p>
      </dgm:t>
    </dgm:pt>
    <dgm:pt modelId="{E59949AF-ED65-4420-B7DF-2018186704D6}" type="sibTrans" cxnId="{87FEA14E-6E89-45BE-BD22-BBD24173F618}">
      <dgm:prSet/>
      <dgm:spPr/>
      <dgm:t>
        <a:bodyPr/>
        <a:lstStyle/>
        <a:p>
          <a:endParaRPr lang="es-PA"/>
        </a:p>
      </dgm:t>
    </dgm:pt>
    <dgm:pt modelId="{C51B28E0-E85A-419E-A304-6FFD9C2E4F04}">
      <dgm:prSet phldrT="[Texto]"/>
      <dgm:spPr/>
      <dgm:t>
        <a:bodyPr/>
        <a:lstStyle/>
        <a:p>
          <a:r>
            <a:rPr lang="es-PA" dirty="0" smtClean="0"/>
            <a:t>Se colocan todas las actividades necesarias de inicio para cada sesión según el tiempo asignado para desarrollar la secuencia. Actividades diagnósticas y de motivación preferiblemente relacionadas al tema a desarrollar.</a:t>
          </a:r>
          <a:endParaRPr lang="es-PA" dirty="0"/>
        </a:p>
      </dgm:t>
    </dgm:pt>
    <dgm:pt modelId="{2C573276-D6B7-4FC6-8450-D98495C493E4}" type="parTrans" cxnId="{08664488-BA20-47A4-B58A-F5CDB3CD45F4}">
      <dgm:prSet/>
      <dgm:spPr/>
      <dgm:t>
        <a:bodyPr/>
        <a:lstStyle/>
        <a:p>
          <a:endParaRPr lang="es-PA"/>
        </a:p>
      </dgm:t>
    </dgm:pt>
    <dgm:pt modelId="{3016FD19-3A6C-40E4-A5CD-A741960F49BF}" type="sibTrans" cxnId="{08664488-BA20-47A4-B58A-F5CDB3CD45F4}">
      <dgm:prSet/>
      <dgm:spPr/>
      <dgm:t>
        <a:bodyPr/>
        <a:lstStyle/>
        <a:p>
          <a:endParaRPr lang="es-PA"/>
        </a:p>
      </dgm:t>
    </dgm:pt>
    <dgm:pt modelId="{A75389D2-4649-49CB-A087-B7F79E7014EA}">
      <dgm:prSet phldrT="[Texto]"/>
      <dgm:spPr/>
      <dgm:t>
        <a:bodyPr/>
        <a:lstStyle/>
        <a:p>
          <a:r>
            <a:rPr lang="es-PA" dirty="0" smtClean="0"/>
            <a:t>ACTIVIDADES DE DESARROLLO:</a:t>
          </a:r>
          <a:endParaRPr lang="es-PA" dirty="0"/>
        </a:p>
      </dgm:t>
    </dgm:pt>
    <dgm:pt modelId="{951E1B28-6B73-458A-A364-D42E8C237E63}" type="parTrans" cxnId="{C810D639-5BAF-401B-A5A1-B2F04D1272F9}">
      <dgm:prSet/>
      <dgm:spPr/>
      <dgm:t>
        <a:bodyPr/>
        <a:lstStyle/>
        <a:p>
          <a:endParaRPr lang="es-PA"/>
        </a:p>
      </dgm:t>
    </dgm:pt>
    <dgm:pt modelId="{D7A6CBAB-B5B5-4829-98E7-A5379F2C79AF}" type="sibTrans" cxnId="{C810D639-5BAF-401B-A5A1-B2F04D1272F9}">
      <dgm:prSet/>
      <dgm:spPr/>
      <dgm:t>
        <a:bodyPr/>
        <a:lstStyle/>
        <a:p>
          <a:endParaRPr lang="es-PA"/>
        </a:p>
      </dgm:t>
    </dgm:pt>
    <dgm:pt modelId="{3F909B5C-D6DB-4E67-B2F4-C58DD7E5CD39}">
      <dgm:prSet phldrT="[Texto]"/>
      <dgm:spPr/>
      <dgm:t>
        <a:bodyPr/>
        <a:lstStyle/>
        <a:p>
          <a:r>
            <a:rPr lang="es-PA" dirty="0" smtClean="0"/>
            <a:t>Se colocan todas las actividades de desarrollo necesarias para lograr la competencia. De acuerdo a la Taxonomía de </a:t>
          </a:r>
          <a:r>
            <a:rPr lang="es-PA" dirty="0" err="1" smtClean="0"/>
            <a:t>Bloom</a:t>
          </a:r>
          <a:r>
            <a:rPr lang="es-PA" dirty="0" smtClean="0"/>
            <a:t>. La responsabilidad de la acción recae en el estudiante. El docente orienta, facilita, asesora, media, etc. (Memoria, comprensión, aplicación, análisis, síntesis, evaluación). Nota: para el desarrollo se competencias se requiere que el estudiante desarrollo distintas actividades en los distintos niveles de la Taxonomía. Es por ello que se recomienda centrarse en lo medular de cada tema, de lo contrario no tendrá tiempo suficiente para lograr los objetivos planteados en la planificación anual/trimestral.</a:t>
          </a:r>
          <a:endParaRPr lang="es-PA" dirty="0"/>
        </a:p>
      </dgm:t>
    </dgm:pt>
    <dgm:pt modelId="{3AAFD92B-75B7-40C6-9433-5567AA0D1519}" type="parTrans" cxnId="{6DB57121-6DDD-44BF-B7EB-60871FE1FA2E}">
      <dgm:prSet/>
      <dgm:spPr/>
      <dgm:t>
        <a:bodyPr/>
        <a:lstStyle/>
        <a:p>
          <a:endParaRPr lang="es-PA"/>
        </a:p>
      </dgm:t>
    </dgm:pt>
    <dgm:pt modelId="{85A265CA-FDDE-49D8-A029-A21C12725B53}" type="sibTrans" cxnId="{6DB57121-6DDD-44BF-B7EB-60871FE1FA2E}">
      <dgm:prSet/>
      <dgm:spPr/>
      <dgm:t>
        <a:bodyPr/>
        <a:lstStyle/>
        <a:p>
          <a:endParaRPr lang="es-PA"/>
        </a:p>
      </dgm:t>
    </dgm:pt>
    <dgm:pt modelId="{1F59433B-573B-48A1-96F5-8861D94A4DBB}">
      <dgm:prSet phldrT="[Texto]"/>
      <dgm:spPr/>
      <dgm:t>
        <a:bodyPr/>
        <a:lstStyle/>
        <a:p>
          <a:r>
            <a:rPr lang="es-PA" dirty="0" smtClean="0"/>
            <a:t>ACTIVIDADES DE CIERRE:</a:t>
          </a:r>
          <a:endParaRPr lang="es-PA" dirty="0"/>
        </a:p>
      </dgm:t>
    </dgm:pt>
    <dgm:pt modelId="{30732FA5-FF5D-45B6-B3BE-D448AFBC635F}" type="parTrans" cxnId="{8FFE1B31-5170-43C8-A7E9-B7A24D908956}">
      <dgm:prSet/>
      <dgm:spPr/>
      <dgm:t>
        <a:bodyPr/>
        <a:lstStyle/>
        <a:p>
          <a:endParaRPr lang="es-PA"/>
        </a:p>
      </dgm:t>
    </dgm:pt>
    <dgm:pt modelId="{35C612D0-0E47-4BEA-B618-5FF62C7D4C26}" type="sibTrans" cxnId="{8FFE1B31-5170-43C8-A7E9-B7A24D908956}">
      <dgm:prSet/>
      <dgm:spPr/>
      <dgm:t>
        <a:bodyPr/>
        <a:lstStyle/>
        <a:p>
          <a:endParaRPr lang="es-PA"/>
        </a:p>
      </dgm:t>
    </dgm:pt>
    <dgm:pt modelId="{8CAF28A8-8669-43F6-804C-D0BF0C6D9C37}">
      <dgm:prSet phldrT="[Texto]"/>
      <dgm:spPr/>
      <dgm:t>
        <a:bodyPr/>
        <a:lstStyle/>
        <a:p>
          <a:r>
            <a:rPr lang="es-PA" dirty="0" smtClean="0"/>
            <a:t>pueden ser de evaluación </a:t>
          </a:r>
          <a:r>
            <a:rPr lang="es-PA" dirty="0" err="1" smtClean="0"/>
            <a:t>sumativa</a:t>
          </a:r>
          <a:r>
            <a:rPr lang="es-PA" dirty="0" smtClean="0"/>
            <a:t> o formativa participan tanto los estudiantes como el docente. Se aclaran dudas, se corrige y se amplía cualquier aspecto del tema que no quedo claro</a:t>
          </a:r>
          <a:endParaRPr lang="es-PA" dirty="0"/>
        </a:p>
      </dgm:t>
    </dgm:pt>
    <dgm:pt modelId="{A55CB640-B5D4-4BDA-B9C0-569FA0DE53AA}" type="parTrans" cxnId="{93786D57-05CF-4149-95FB-F398B11FA5A6}">
      <dgm:prSet/>
      <dgm:spPr/>
      <dgm:t>
        <a:bodyPr/>
        <a:lstStyle/>
        <a:p>
          <a:endParaRPr lang="es-PA"/>
        </a:p>
      </dgm:t>
    </dgm:pt>
    <dgm:pt modelId="{805BD3B6-BB24-487F-891B-8DE96C149594}" type="sibTrans" cxnId="{93786D57-05CF-4149-95FB-F398B11FA5A6}">
      <dgm:prSet/>
      <dgm:spPr/>
      <dgm:t>
        <a:bodyPr/>
        <a:lstStyle/>
        <a:p>
          <a:endParaRPr lang="es-PA"/>
        </a:p>
      </dgm:t>
    </dgm:pt>
    <dgm:pt modelId="{2F51C66E-FB0B-40D2-9D45-97AB38E13255}" type="pres">
      <dgm:prSet presAssocID="{76974453-4332-4855-AC8E-A80ADE6960D8}" presName="Name0" presStyleCnt="0">
        <dgm:presLayoutVars>
          <dgm:dir/>
          <dgm:animLvl val="lvl"/>
          <dgm:resizeHandles val="exact"/>
        </dgm:presLayoutVars>
      </dgm:prSet>
      <dgm:spPr/>
      <dgm:t>
        <a:bodyPr/>
        <a:lstStyle/>
        <a:p>
          <a:endParaRPr lang="es-PA"/>
        </a:p>
      </dgm:t>
    </dgm:pt>
    <dgm:pt modelId="{BE3A7063-BBD0-4988-90A4-9DC452C1FD20}" type="pres">
      <dgm:prSet presAssocID="{B186948A-9F88-4979-B6EC-629C511220EF}" presName="compositeNode" presStyleCnt="0">
        <dgm:presLayoutVars>
          <dgm:bulletEnabled val="1"/>
        </dgm:presLayoutVars>
      </dgm:prSet>
      <dgm:spPr/>
    </dgm:pt>
    <dgm:pt modelId="{F97A8E88-6B8E-4C4D-86EC-767D6AB39D9A}" type="pres">
      <dgm:prSet presAssocID="{B186948A-9F88-4979-B6EC-629C511220EF}" presName="bgRect" presStyleLbl="node1" presStyleIdx="0" presStyleCnt="3" custScaleY="133613"/>
      <dgm:spPr/>
      <dgm:t>
        <a:bodyPr/>
        <a:lstStyle/>
        <a:p>
          <a:endParaRPr lang="es-PA"/>
        </a:p>
      </dgm:t>
    </dgm:pt>
    <dgm:pt modelId="{5FE9EB03-A965-40EF-82E3-F6A6EFB7F5EA}" type="pres">
      <dgm:prSet presAssocID="{B186948A-9F88-4979-B6EC-629C511220EF}" presName="parentNode" presStyleLbl="node1" presStyleIdx="0" presStyleCnt="3">
        <dgm:presLayoutVars>
          <dgm:chMax val="0"/>
          <dgm:bulletEnabled val="1"/>
        </dgm:presLayoutVars>
      </dgm:prSet>
      <dgm:spPr/>
      <dgm:t>
        <a:bodyPr/>
        <a:lstStyle/>
        <a:p>
          <a:endParaRPr lang="es-PA"/>
        </a:p>
      </dgm:t>
    </dgm:pt>
    <dgm:pt modelId="{F87EBDEB-A66D-4C82-98B3-C25F7BC18E19}" type="pres">
      <dgm:prSet presAssocID="{B186948A-9F88-4979-B6EC-629C511220EF}" presName="childNode" presStyleLbl="node1" presStyleIdx="0" presStyleCnt="3">
        <dgm:presLayoutVars>
          <dgm:bulletEnabled val="1"/>
        </dgm:presLayoutVars>
      </dgm:prSet>
      <dgm:spPr/>
      <dgm:t>
        <a:bodyPr/>
        <a:lstStyle/>
        <a:p>
          <a:endParaRPr lang="es-PA"/>
        </a:p>
      </dgm:t>
    </dgm:pt>
    <dgm:pt modelId="{9EB8D841-7957-4754-A49B-BA55064F88D5}" type="pres">
      <dgm:prSet presAssocID="{E59949AF-ED65-4420-B7DF-2018186704D6}" presName="hSp" presStyleCnt="0"/>
      <dgm:spPr/>
    </dgm:pt>
    <dgm:pt modelId="{AB2DE6A7-3FFE-4DDD-846B-DB9677612359}" type="pres">
      <dgm:prSet presAssocID="{E59949AF-ED65-4420-B7DF-2018186704D6}" presName="vProcSp" presStyleCnt="0"/>
      <dgm:spPr/>
    </dgm:pt>
    <dgm:pt modelId="{9EC789A1-CF13-413C-9961-5BC64DFBFC6F}" type="pres">
      <dgm:prSet presAssocID="{E59949AF-ED65-4420-B7DF-2018186704D6}" presName="vSp1" presStyleCnt="0"/>
      <dgm:spPr/>
    </dgm:pt>
    <dgm:pt modelId="{BA1053F7-EA27-4B20-AA55-B4F2DFD1B44D}" type="pres">
      <dgm:prSet presAssocID="{E59949AF-ED65-4420-B7DF-2018186704D6}" presName="simulatedConn" presStyleLbl="solidFgAcc1" presStyleIdx="0" presStyleCnt="2"/>
      <dgm:spPr/>
    </dgm:pt>
    <dgm:pt modelId="{29A35CE7-C455-4D18-92C7-78A69D707C34}" type="pres">
      <dgm:prSet presAssocID="{E59949AF-ED65-4420-B7DF-2018186704D6}" presName="vSp2" presStyleCnt="0"/>
      <dgm:spPr/>
    </dgm:pt>
    <dgm:pt modelId="{89FCBBDE-92EF-4CF2-B165-30A29A747A0C}" type="pres">
      <dgm:prSet presAssocID="{E59949AF-ED65-4420-B7DF-2018186704D6}" presName="sibTrans" presStyleCnt="0"/>
      <dgm:spPr/>
    </dgm:pt>
    <dgm:pt modelId="{B5119D56-0A0C-4921-A85B-3A33A8CB8767}" type="pres">
      <dgm:prSet presAssocID="{A75389D2-4649-49CB-A087-B7F79E7014EA}" presName="compositeNode" presStyleCnt="0">
        <dgm:presLayoutVars>
          <dgm:bulletEnabled val="1"/>
        </dgm:presLayoutVars>
      </dgm:prSet>
      <dgm:spPr/>
    </dgm:pt>
    <dgm:pt modelId="{2B5EE9BD-2A6E-40E0-936E-7EAC7763F88E}" type="pres">
      <dgm:prSet presAssocID="{A75389D2-4649-49CB-A087-B7F79E7014EA}" presName="bgRect" presStyleLbl="node1" presStyleIdx="1" presStyleCnt="3" custScaleY="140720"/>
      <dgm:spPr/>
      <dgm:t>
        <a:bodyPr/>
        <a:lstStyle/>
        <a:p>
          <a:endParaRPr lang="es-PA"/>
        </a:p>
      </dgm:t>
    </dgm:pt>
    <dgm:pt modelId="{2CDFE7FA-89F6-4FD1-B43B-57BE2DD95A27}" type="pres">
      <dgm:prSet presAssocID="{A75389D2-4649-49CB-A087-B7F79E7014EA}" presName="parentNode" presStyleLbl="node1" presStyleIdx="1" presStyleCnt="3">
        <dgm:presLayoutVars>
          <dgm:chMax val="0"/>
          <dgm:bulletEnabled val="1"/>
        </dgm:presLayoutVars>
      </dgm:prSet>
      <dgm:spPr/>
      <dgm:t>
        <a:bodyPr/>
        <a:lstStyle/>
        <a:p>
          <a:endParaRPr lang="es-PA"/>
        </a:p>
      </dgm:t>
    </dgm:pt>
    <dgm:pt modelId="{2EE31B63-3343-4C17-9AD6-17739895C17E}" type="pres">
      <dgm:prSet presAssocID="{A75389D2-4649-49CB-A087-B7F79E7014EA}" presName="childNode" presStyleLbl="node1" presStyleIdx="1" presStyleCnt="3">
        <dgm:presLayoutVars>
          <dgm:bulletEnabled val="1"/>
        </dgm:presLayoutVars>
      </dgm:prSet>
      <dgm:spPr/>
      <dgm:t>
        <a:bodyPr/>
        <a:lstStyle/>
        <a:p>
          <a:endParaRPr lang="es-PA"/>
        </a:p>
      </dgm:t>
    </dgm:pt>
    <dgm:pt modelId="{B2929971-8EAA-4AC6-91EE-78BD9E873E7D}" type="pres">
      <dgm:prSet presAssocID="{D7A6CBAB-B5B5-4829-98E7-A5379F2C79AF}" presName="hSp" presStyleCnt="0"/>
      <dgm:spPr/>
    </dgm:pt>
    <dgm:pt modelId="{95585EAC-3300-43F8-8C81-8633CC6F3BBF}" type="pres">
      <dgm:prSet presAssocID="{D7A6CBAB-B5B5-4829-98E7-A5379F2C79AF}" presName="vProcSp" presStyleCnt="0"/>
      <dgm:spPr/>
    </dgm:pt>
    <dgm:pt modelId="{588865BE-6F6D-4249-89B0-B79D4AD80E59}" type="pres">
      <dgm:prSet presAssocID="{D7A6CBAB-B5B5-4829-98E7-A5379F2C79AF}" presName="vSp1" presStyleCnt="0"/>
      <dgm:spPr/>
    </dgm:pt>
    <dgm:pt modelId="{0F67F969-EECA-4A08-BDCC-58108327B21A}" type="pres">
      <dgm:prSet presAssocID="{D7A6CBAB-B5B5-4829-98E7-A5379F2C79AF}" presName="simulatedConn" presStyleLbl="solidFgAcc1" presStyleIdx="1" presStyleCnt="2"/>
      <dgm:spPr/>
    </dgm:pt>
    <dgm:pt modelId="{C14EB202-BD54-4825-B592-D714780D1673}" type="pres">
      <dgm:prSet presAssocID="{D7A6CBAB-B5B5-4829-98E7-A5379F2C79AF}" presName="vSp2" presStyleCnt="0"/>
      <dgm:spPr/>
    </dgm:pt>
    <dgm:pt modelId="{FE0C2042-C70A-49E1-A83C-772BAE60FE59}" type="pres">
      <dgm:prSet presAssocID="{D7A6CBAB-B5B5-4829-98E7-A5379F2C79AF}" presName="sibTrans" presStyleCnt="0"/>
      <dgm:spPr/>
    </dgm:pt>
    <dgm:pt modelId="{456AF38A-050D-4907-9FB9-D34647090424}" type="pres">
      <dgm:prSet presAssocID="{1F59433B-573B-48A1-96F5-8861D94A4DBB}" presName="compositeNode" presStyleCnt="0">
        <dgm:presLayoutVars>
          <dgm:bulletEnabled val="1"/>
        </dgm:presLayoutVars>
      </dgm:prSet>
      <dgm:spPr/>
    </dgm:pt>
    <dgm:pt modelId="{5C7555AA-EA82-4C34-BB3F-16DD10C50BCD}" type="pres">
      <dgm:prSet presAssocID="{1F59433B-573B-48A1-96F5-8861D94A4DBB}" presName="bgRect" presStyleLbl="node1" presStyleIdx="2" presStyleCnt="3" custScaleY="140720"/>
      <dgm:spPr/>
      <dgm:t>
        <a:bodyPr/>
        <a:lstStyle/>
        <a:p>
          <a:endParaRPr lang="es-PA"/>
        </a:p>
      </dgm:t>
    </dgm:pt>
    <dgm:pt modelId="{46E68865-76F5-45CA-AE9F-A1BB166AB0D9}" type="pres">
      <dgm:prSet presAssocID="{1F59433B-573B-48A1-96F5-8861D94A4DBB}" presName="parentNode" presStyleLbl="node1" presStyleIdx="2" presStyleCnt="3">
        <dgm:presLayoutVars>
          <dgm:chMax val="0"/>
          <dgm:bulletEnabled val="1"/>
        </dgm:presLayoutVars>
      </dgm:prSet>
      <dgm:spPr/>
      <dgm:t>
        <a:bodyPr/>
        <a:lstStyle/>
        <a:p>
          <a:endParaRPr lang="es-PA"/>
        </a:p>
      </dgm:t>
    </dgm:pt>
    <dgm:pt modelId="{00B85472-ECCF-4138-A95C-AB608593362B}" type="pres">
      <dgm:prSet presAssocID="{1F59433B-573B-48A1-96F5-8861D94A4DBB}" presName="childNode" presStyleLbl="node1" presStyleIdx="2" presStyleCnt="3">
        <dgm:presLayoutVars>
          <dgm:bulletEnabled val="1"/>
        </dgm:presLayoutVars>
      </dgm:prSet>
      <dgm:spPr/>
      <dgm:t>
        <a:bodyPr/>
        <a:lstStyle/>
        <a:p>
          <a:endParaRPr lang="es-PA"/>
        </a:p>
      </dgm:t>
    </dgm:pt>
  </dgm:ptLst>
  <dgm:cxnLst>
    <dgm:cxn modelId="{08664488-BA20-47A4-B58A-F5CDB3CD45F4}" srcId="{B186948A-9F88-4979-B6EC-629C511220EF}" destId="{C51B28E0-E85A-419E-A304-6FFD9C2E4F04}" srcOrd="0" destOrd="0" parTransId="{2C573276-D6B7-4FC6-8450-D98495C493E4}" sibTransId="{3016FD19-3A6C-40E4-A5CD-A741960F49BF}"/>
    <dgm:cxn modelId="{00F09317-668C-4162-A2F1-7F762D69373A}" type="presOf" srcId="{A75389D2-4649-49CB-A087-B7F79E7014EA}" destId="{2CDFE7FA-89F6-4FD1-B43B-57BE2DD95A27}" srcOrd="1" destOrd="0" presId="urn:microsoft.com/office/officeart/2005/8/layout/hProcess7#2"/>
    <dgm:cxn modelId="{6DB57121-6DDD-44BF-B7EB-60871FE1FA2E}" srcId="{A75389D2-4649-49CB-A087-B7F79E7014EA}" destId="{3F909B5C-D6DB-4E67-B2F4-C58DD7E5CD39}" srcOrd="0" destOrd="0" parTransId="{3AAFD92B-75B7-40C6-9433-5567AA0D1519}" sibTransId="{85A265CA-FDDE-49D8-A029-A21C12725B53}"/>
    <dgm:cxn modelId="{F58D508F-77F1-4212-9D2C-A4BCF61596F1}" type="presOf" srcId="{1F59433B-573B-48A1-96F5-8861D94A4DBB}" destId="{46E68865-76F5-45CA-AE9F-A1BB166AB0D9}" srcOrd="1" destOrd="0" presId="urn:microsoft.com/office/officeart/2005/8/layout/hProcess7#2"/>
    <dgm:cxn modelId="{92C6DCB3-0817-4697-9011-FC84AC67C7C1}" type="presOf" srcId="{B186948A-9F88-4979-B6EC-629C511220EF}" destId="{5FE9EB03-A965-40EF-82E3-F6A6EFB7F5EA}" srcOrd="1" destOrd="0" presId="urn:microsoft.com/office/officeart/2005/8/layout/hProcess7#2"/>
    <dgm:cxn modelId="{BDF394F6-830E-4006-B0B8-4864CA37F3FF}" type="presOf" srcId="{1F59433B-573B-48A1-96F5-8861D94A4DBB}" destId="{5C7555AA-EA82-4C34-BB3F-16DD10C50BCD}" srcOrd="0" destOrd="0" presId="urn:microsoft.com/office/officeart/2005/8/layout/hProcess7#2"/>
    <dgm:cxn modelId="{70036293-5F5A-4CAE-93F7-708CA19C762C}" type="presOf" srcId="{3F909B5C-D6DB-4E67-B2F4-C58DD7E5CD39}" destId="{2EE31B63-3343-4C17-9AD6-17739895C17E}" srcOrd="0" destOrd="0" presId="urn:microsoft.com/office/officeart/2005/8/layout/hProcess7#2"/>
    <dgm:cxn modelId="{CE80F506-F747-49F3-9ADD-FFA9EBC9A447}" type="presOf" srcId="{C51B28E0-E85A-419E-A304-6FFD9C2E4F04}" destId="{F87EBDEB-A66D-4C82-98B3-C25F7BC18E19}" srcOrd="0" destOrd="0" presId="urn:microsoft.com/office/officeart/2005/8/layout/hProcess7#2"/>
    <dgm:cxn modelId="{8A04A2E0-8C6A-4467-B0C4-6C72DEBE0B5B}" type="presOf" srcId="{B186948A-9F88-4979-B6EC-629C511220EF}" destId="{F97A8E88-6B8E-4C4D-86EC-767D6AB39D9A}" srcOrd="0" destOrd="0" presId="urn:microsoft.com/office/officeart/2005/8/layout/hProcess7#2"/>
    <dgm:cxn modelId="{228AE9CE-3A64-44DA-9D96-BFE0051248B2}" type="presOf" srcId="{76974453-4332-4855-AC8E-A80ADE6960D8}" destId="{2F51C66E-FB0B-40D2-9D45-97AB38E13255}" srcOrd="0" destOrd="0" presId="urn:microsoft.com/office/officeart/2005/8/layout/hProcess7#2"/>
    <dgm:cxn modelId="{C810D639-5BAF-401B-A5A1-B2F04D1272F9}" srcId="{76974453-4332-4855-AC8E-A80ADE6960D8}" destId="{A75389D2-4649-49CB-A087-B7F79E7014EA}" srcOrd="1" destOrd="0" parTransId="{951E1B28-6B73-458A-A364-D42E8C237E63}" sibTransId="{D7A6CBAB-B5B5-4829-98E7-A5379F2C79AF}"/>
    <dgm:cxn modelId="{08A1CFA5-6E33-47E4-8F4D-98A1902D1154}" type="presOf" srcId="{A75389D2-4649-49CB-A087-B7F79E7014EA}" destId="{2B5EE9BD-2A6E-40E0-936E-7EAC7763F88E}" srcOrd="0" destOrd="0" presId="urn:microsoft.com/office/officeart/2005/8/layout/hProcess7#2"/>
    <dgm:cxn modelId="{93786D57-05CF-4149-95FB-F398B11FA5A6}" srcId="{1F59433B-573B-48A1-96F5-8861D94A4DBB}" destId="{8CAF28A8-8669-43F6-804C-D0BF0C6D9C37}" srcOrd="0" destOrd="0" parTransId="{A55CB640-B5D4-4BDA-B9C0-569FA0DE53AA}" sibTransId="{805BD3B6-BB24-487F-891B-8DE96C149594}"/>
    <dgm:cxn modelId="{87FEA14E-6E89-45BE-BD22-BBD24173F618}" srcId="{76974453-4332-4855-AC8E-A80ADE6960D8}" destId="{B186948A-9F88-4979-B6EC-629C511220EF}" srcOrd="0" destOrd="0" parTransId="{A904D47A-4EF2-4582-BD00-11761D98AF45}" sibTransId="{E59949AF-ED65-4420-B7DF-2018186704D6}"/>
    <dgm:cxn modelId="{8FFE1B31-5170-43C8-A7E9-B7A24D908956}" srcId="{76974453-4332-4855-AC8E-A80ADE6960D8}" destId="{1F59433B-573B-48A1-96F5-8861D94A4DBB}" srcOrd="2" destOrd="0" parTransId="{30732FA5-FF5D-45B6-B3BE-D448AFBC635F}" sibTransId="{35C612D0-0E47-4BEA-B618-5FF62C7D4C26}"/>
    <dgm:cxn modelId="{D1592C9B-C84F-479D-9512-BADE25D119E4}" type="presOf" srcId="{8CAF28A8-8669-43F6-804C-D0BF0C6D9C37}" destId="{00B85472-ECCF-4138-A95C-AB608593362B}" srcOrd="0" destOrd="0" presId="urn:microsoft.com/office/officeart/2005/8/layout/hProcess7#2"/>
    <dgm:cxn modelId="{49B42F99-7A8E-428D-8531-BB8BB938FA6D}" type="presParOf" srcId="{2F51C66E-FB0B-40D2-9D45-97AB38E13255}" destId="{BE3A7063-BBD0-4988-90A4-9DC452C1FD20}" srcOrd="0" destOrd="0" presId="urn:microsoft.com/office/officeart/2005/8/layout/hProcess7#2"/>
    <dgm:cxn modelId="{CF024402-719A-4AFF-B963-AC0CA4DF9A7F}" type="presParOf" srcId="{BE3A7063-BBD0-4988-90A4-9DC452C1FD20}" destId="{F97A8E88-6B8E-4C4D-86EC-767D6AB39D9A}" srcOrd="0" destOrd="0" presId="urn:microsoft.com/office/officeart/2005/8/layout/hProcess7#2"/>
    <dgm:cxn modelId="{9CBF5AC5-E2DD-4FB8-B8F5-A6C317E7547B}" type="presParOf" srcId="{BE3A7063-BBD0-4988-90A4-9DC452C1FD20}" destId="{5FE9EB03-A965-40EF-82E3-F6A6EFB7F5EA}" srcOrd="1" destOrd="0" presId="urn:microsoft.com/office/officeart/2005/8/layout/hProcess7#2"/>
    <dgm:cxn modelId="{8B396DE8-B1ED-4F03-9224-0516CE670392}" type="presParOf" srcId="{BE3A7063-BBD0-4988-90A4-9DC452C1FD20}" destId="{F87EBDEB-A66D-4C82-98B3-C25F7BC18E19}" srcOrd="2" destOrd="0" presId="urn:microsoft.com/office/officeart/2005/8/layout/hProcess7#2"/>
    <dgm:cxn modelId="{58FEEA4C-2879-4904-B115-852881965B76}" type="presParOf" srcId="{2F51C66E-FB0B-40D2-9D45-97AB38E13255}" destId="{9EB8D841-7957-4754-A49B-BA55064F88D5}" srcOrd="1" destOrd="0" presId="urn:microsoft.com/office/officeart/2005/8/layout/hProcess7#2"/>
    <dgm:cxn modelId="{95FB0CB0-D05E-46F7-A524-89ADA3EB5853}" type="presParOf" srcId="{2F51C66E-FB0B-40D2-9D45-97AB38E13255}" destId="{AB2DE6A7-3FFE-4DDD-846B-DB9677612359}" srcOrd="2" destOrd="0" presId="urn:microsoft.com/office/officeart/2005/8/layout/hProcess7#2"/>
    <dgm:cxn modelId="{2B901375-8863-4CAE-9D2B-B79F0FDC2902}" type="presParOf" srcId="{AB2DE6A7-3FFE-4DDD-846B-DB9677612359}" destId="{9EC789A1-CF13-413C-9961-5BC64DFBFC6F}" srcOrd="0" destOrd="0" presId="urn:microsoft.com/office/officeart/2005/8/layout/hProcess7#2"/>
    <dgm:cxn modelId="{E45C3274-15F3-4D54-B8B3-CFABAF778E31}" type="presParOf" srcId="{AB2DE6A7-3FFE-4DDD-846B-DB9677612359}" destId="{BA1053F7-EA27-4B20-AA55-B4F2DFD1B44D}" srcOrd="1" destOrd="0" presId="urn:microsoft.com/office/officeart/2005/8/layout/hProcess7#2"/>
    <dgm:cxn modelId="{F6DA6F1B-CEE8-4D1C-8089-464BC48A5958}" type="presParOf" srcId="{AB2DE6A7-3FFE-4DDD-846B-DB9677612359}" destId="{29A35CE7-C455-4D18-92C7-78A69D707C34}" srcOrd="2" destOrd="0" presId="urn:microsoft.com/office/officeart/2005/8/layout/hProcess7#2"/>
    <dgm:cxn modelId="{1E2C6FFD-2A8B-46E2-B442-02086B792058}" type="presParOf" srcId="{2F51C66E-FB0B-40D2-9D45-97AB38E13255}" destId="{89FCBBDE-92EF-4CF2-B165-30A29A747A0C}" srcOrd="3" destOrd="0" presId="urn:microsoft.com/office/officeart/2005/8/layout/hProcess7#2"/>
    <dgm:cxn modelId="{C8C3C503-E9A3-40F9-B435-E036B6A06978}" type="presParOf" srcId="{2F51C66E-FB0B-40D2-9D45-97AB38E13255}" destId="{B5119D56-0A0C-4921-A85B-3A33A8CB8767}" srcOrd="4" destOrd="0" presId="urn:microsoft.com/office/officeart/2005/8/layout/hProcess7#2"/>
    <dgm:cxn modelId="{E21D42A9-DF61-4F51-9D86-1FBEDF599652}" type="presParOf" srcId="{B5119D56-0A0C-4921-A85B-3A33A8CB8767}" destId="{2B5EE9BD-2A6E-40E0-936E-7EAC7763F88E}" srcOrd="0" destOrd="0" presId="urn:microsoft.com/office/officeart/2005/8/layout/hProcess7#2"/>
    <dgm:cxn modelId="{A946BE8A-72BF-4342-AED2-113A04A2139C}" type="presParOf" srcId="{B5119D56-0A0C-4921-A85B-3A33A8CB8767}" destId="{2CDFE7FA-89F6-4FD1-B43B-57BE2DD95A27}" srcOrd="1" destOrd="0" presId="urn:microsoft.com/office/officeart/2005/8/layout/hProcess7#2"/>
    <dgm:cxn modelId="{B2ED7542-907F-4F6A-8F66-09B88CE7BFE6}" type="presParOf" srcId="{B5119D56-0A0C-4921-A85B-3A33A8CB8767}" destId="{2EE31B63-3343-4C17-9AD6-17739895C17E}" srcOrd="2" destOrd="0" presId="urn:microsoft.com/office/officeart/2005/8/layout/hProcess7#2"/>
    <dgm:cxn modelId="{65617C92-338C-4B66-85BD-FD128B940309}" type="presParOf" srcId="{2F51C66E-FB0B-40D2-9D45-97AB38E13255}" destId="{B2929971-8EAA-4AC6-91EE-78BD9E873E7D}" srcOrd="5" destOrd="0" presId="urn:microsoft.com/office/officeart/2005/8/layout/hProcess7#2"/>
    <dgm:cxn modelId="{87604342-ECD4-4BB6-A6EF-7D5B5DB4F740}" type="presParOf" srcId="{2F51C66E-FB0B-40D2-9D45-97AB38E13255}" destId="{95585EAC-3300-43F8-8C81-8633CC6F3BBF}" srcOrd="6" destOrd="0" presId="urn:microsoft.com/office/officeart/2005/8/layout/hProcess7#2"/>
    <dgm:cxn modelId="{8D5CE44F-11CC-4E4F-9067-F1AAAADE13E6}" type="presParOf" srcId="{95585EAC-3300-43F8-8C81-8633CC6F3BBF}" destId="{588865BE-6F6D-4249-89B0-B79D4AD80E59}" srcOrd="0" destOrd="0" presId="urn:microsoft.com/office/officeart/2005/8/layout/hProcess7#2"/>
    <dgm:cxn modelId="{E30D5546-210E-4F15-BA10-DA9344B06327}" type="presParOf" srcId="{95585EAC-3300-43F8-8C81-8633CC6F3BBF}" destId="{0F67F969-EECA-4A08-BDCC-58108327B21A}" srcOrd="1" destOrd="0" presId="urn:microsoft.com/office/officeart/2005/8/layout/hProcess7#2"/>
    <dgm:cxn modelId="{EF029C39-3375-4329-8C3B-F01FA4665243}" type="presParOf" srcId="{95585EAC-3300-43F8-8C81-8633CC6F3BBF}" destId="{C14EB202-BD54-4825-B592-D714780D1673}" srcOrd="2" destOrd="0" presId="urn:microsoft.com/office/officeart/2005/8/layout/hProcess7#2"/>
    <dgm:cxn modelId="{5789E51A-3870-4757-92E7-BF68066F49E7}" type="presParOf" srcId="{2F51C66E-FB0B-40D2-9D45-97AB38E13255}" destId="{FE0C2042-C70A-49E1-A83C-772BAE60FE59}" srcOrd="7" destOrd="0" presId="urn:microsoft.com/office/officeart/2005/8/layout/hProcess7#2"/>
    <dgm:cxn modelId="{750ED04B-7EE1-4984-862C-8C78E9D9D70C}" type="presParOf" srcId="{2F51C66E-FB0B-40D2-9D45-97AB38E13255}" destId="{456AF38A-050D-4907-9FB9-D34647090424}" srcOrd="8" destOrd="0" presId="urn:microsoft.com/office/officeart/2005/8/layout/hProcess7#2"/>
    <dgm:cxn modelId="{D9C6D190-6341-4A47-9B4A-FB677FE99AD5}" type="presParOf" srcId="{456AF38A-050D-4907-9FB9-D34647090424}" destId="{5C7555AA-EA82-4C34-BB3F-16DD10C50BCD}" srcOrd="0" destOrd="0" presId="urn:microsoft.com/office/officeart/2005/8/layout/hProcess7#2"/>
    <dgm:cxn modelId="{E79B71D3-28E3-4CCA-A989-8FB7C4F4FEE7}" type="presParOf" srcId="{456AF38A-050D-4907-9FB9-D34647090424}" destId="{46E68865-76F5-45CA-AE9F-A1BB166AB0D9}" srcOrd="1" destOrd="0" presId="urn:microsoft.com/office/officeart/2005/8/layout/hProcess7#2"/>
    <dgm:cxn modelId="{0817E0E7-7150-46FC-9736-7BD61844510D}" type="presParOf" srcId="{456AF38A-050D-4907-9FB9-D34647090424}" destId="{00B85472-ECCF-4138-A95C-AB608593362B}" srcOrd="2" destOrd="0" presId="urn:microsoft.com/office/officeart/2005/8/layout/hProcess7#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0C1D45-1BF2-48D3-86DE-3EE78FB322F1}" type="doc">
      <dgm:prSet loTypeId="urn:microsoft.com/office/officeart/2005/8/layout/hProcess7#3" loCatId="list" qsTypeId="urn:microsoft.com/office/officeart/2005/8/quickstyle/simple1" qsCatId="simple" csTypeId="urn:microsoft.com/office/officeart/2005/8/colors/accent1_2" csCatId="accent1" phldr="1"/>
      <dgm:spPr/>
      <dgm:t>
        <a:bodyPr/>
        <a:lstStyle/>
        <a:p>
          <a:endParaRPr lang="es-PA"/>
        </a:p>
      </dgm:t>
    </dgm:pt>
    <dgm:pt modelId="{6F5996F2-6964-456A-9583-F01318D33FAC}">
      <dgm:prSet phldrT="[Texto]" custT="1"/>
      <dgm:spPr/>
      <dgm:t>
        <a:bodyPr/>
        <a:lstStyle/>
        <a:p>
          <a:r>
            <a:rPr lang="es-ES" sz="1200" dirty="0" smtClean="0"/>
            <a:t>Procedimientos </a:t>
          </a:r>
          <a:endParaRPr lang="es-PA" sz="1200" dirty="0"/>
        </a:p>
      </dgm:t>
    </dgm:pt>
    <dgm:pt modelId="{059F3688-443C-4C02-A312-CF7A9B0FC20E}" type="parTrans" cxnId="{F0A186A6-E9FB-4C7E-A122-0EFBE462CD98}">
      <dgm:prSet/>
      <dgm:spPr/>
      <dgm:t>
        <a:bodyPr/>
        <a:lstStyle/>
        <a:p>
          <a:endParaRPr lang="es-PA" sz="1200"/>
        </a:p>
      </dgm:t>
    </dgm:pt>
    <dgm:pt modelId="{7721E143-F9CC-49A4-82D8-8BEBC94F5EDD}" type="sibTrans" cxnId="{F0A186A6-E9FB-4C7E-A122-0EFBE462CD98}">
      <dgm:prSet/>
      <dgm:spPr/>
      <dgm:t>
        <a:bodyPr/>
        <a:lstStyle/>
        <a:p>
          <a:endParaRPr lang="es-PA" sz="1200"/>
        </a:p>
      </dgm:t>
    </dgm:pt>
    <dgm:pt modelId="{C087CFC9-DD86-40B7-AB2C-ABCEE952DEE1}">
      <dgm:prSet phldrT="[Texto]" custT="1"/>
      <dgm:spPr/>
      <dgm:t>
        <a:bodyPr/>
        <a:lstStyle/>
        <a:p>
          <a:r>
            <a:rPr lang="es-PA" sz="1200" dirty="0" smtClean="0"/>
            <a:t>Procedimientos Al momento de construir contenidos procedimentales para el desarrollo de capacidades que contribuyan a alcanzar las competencias Básicas es necesario tomar en consideración los siguientes procedimientos. 1. Búsqueda. 2. Selección. 3. Descripción. 4. Definición. 5. Análisis (subrayado, estructural, de realce). 6. Síntesis (índice, resumen, esquema, mapa conceptual o de contenido, cuadros). 7. Determinación de semejanzas y diferencias. 8. Exposición.</a:t>
          </a:r>
          <a:endParaRPr lang="es-PA" sz="1200" dirty="0"/>
        </a:p>
      </dgm:t>
    </dgm:pt>
    <dgm:pt modelId="{A3FF64B3-F468-4698-A728-6A8E01DF6AAF}" type="parTrans" cxnId="{731349A1-079B-490D-8376-3769D8824304}">
      <dgm:prSet/>
      <dgm:spPr/>
      <dgm:t>
        <a:bodyPr/>
        <a:lstStyle/>
        <a:p>
          <a:endParaRPr lang="es-PA" sz="1200"/>
        </a:p>
      </dgm:t>
    </dgm:pt>
    <dgm:pt modelId="{DFFC570F-DB58-45BE-B270-1BDE37D62978}" type="sibTrans" cxnId="{731349A1-079B-490D-8376-3769D8824304}">
      <dgm:prSet/>
      <dgm:spPr/>
      <dgm:t>
        <a:bodyPr/>
        <a:lstStyle/>
        <a:p>
          <a:endParaRPr lang="es-PA" sz="1200"/>
        </a:p>
      </dgm:t>
    </dgm:pt>
    <dgm:pt modelId="{CA32D66D-5D23-457A-A928-BE2F60796852}">
      <dgm:prSet phldrT="[Texto]" custT="1"/>
      <dgm:spPr/>
      <dgm:t>
        <a:bodyPr/>
        <a:lstStyle/>
        <a:p>
          <a:r>
            <a:rPr lang="es-ES" sz="1200" dirty="0" smtClean="0"/>
            <a:t>procedimientos</a:t>
          </a:r>
          <a:endParaRPr lang="es-PA" sz="1200" dirty="0"/>
        </a:p>
      </dgm:t>
    </dgm:pt>
    <dgm:pt modelId="{D6E8EB09-0F65-4C2B-8E42-CFC38A4F551B}" type="parTrans" cxnId="{269355FF-96CC-4DDA-9358-EE2EF3B9AEAC}">
      <dgm:prSet/>
      <dgm:spPr/>
      <dgm:t>
        <a:bodyPr/>
        <a:lstStyle/>
        <a:p>
          <a:endParaRPr lang="es-PA" sz="1200"/>
        </a:p>
      </dgm:t>
    </dgm:pt>
    <dgm:pt modelId="{4B5D4FE0-8557-4DE8-8A81-C054686BFE7A}" type="sibTrans" cxnId="{269355FF-96CC-4DDA-9358-EE2EF3B9AEAC}">
      <dgm:prSet/>
      <dgm:spPr/>
      <dgm:t>
        <a:bodyPr/>
        <a:lstStyle/>
        <a:p>
          <a:endParaRPr lang="es-PA" sz="1200"/>
        </a:p>
      </dgm:t>
    </dgm:pt>
    <dgm:pt modelId="{9466AE62-DB7B-4A16-9E2F-6D2AD9AB0DDA}">
      <dgm:prSet phldrT="[Texto]" custT="1"/>
      <dgm:spPr/>
      <dgm:t>
        <a:bodyPr/>
        <a:lstStyle/>
        <a:p>
          <a:r>
            <a:rPr lang="es-PA" sz="1200" dirty="0" smtClean="0"/>
            <a:t>13. Elaboración de informes. 14. Comentario formal, significativo y contrastado de discursos, párrafos y oraciones. 15. Imitación, con recursos expresivos adecuados y variados (de la voz -entonación, altura, ritmo-) y gestos y movimientos faciales / corporales). 16. Escenificación de situaciones. 17. Interpretación de tablas numéricas y alfanuméricas. 18. Cálculo e interpretación de indicadores económicos 19. Identificación y reconocimiento de factores causales. 20. Establecimiento de los problemas básicos en... </a:t>
          </a:r>
        </a:p>
        <a:p>
          <a:r>
            <a:rPr lang="es-PA" sz="1200" dirty="0" smtClean="0"/>
            <a:t>21. Determinación de los efectos de distintos tipos de planes y acciones concretas. </a:t>
          </a:r>
          <a:endParaRPr lang="es-PA" sz="1200" dirty="0"/>
        </a:p>
      </dgm:t>
    </dgm:pt>
    <dgm:pt modelId="{B3E0612C-6937-432B-9637-CAF67D1E0090}" type="parTrans" cxnId="{62BD73F7-4934-453F-8E12-D6E6A57BD290}">
      <dgm:prSet/>
      <dgm:spPr/>
      <dgm:t>
        <a:bodyPr/>
        <a:lstStyle/>
        <a:p>
          <a:endParaRPr lang="es-PA" sz="1200"/>
        </a:p>
      </dgm:t>
    </dgm:pt>
    <dgm:pt modelId="{A3B0FAD1-58E2-487B-A32F-623C04FD7263}" type="sibTrans" cxnId="{62BD73F7-4934-453F-8E12-D6E6A57BD290}">
      <dgm:prSet/>
      <dgm:spPr/>
      <dgm:t>
        <a:bodyPr/>
        <a:lstStyle/>
        <a:p>
          <a:endParaRPr lang="es-PA" sz="1200"/>
        </a:p>
      </dgm:t>
    </dgm:pt>
    <dgm:pt modelId="{0E4A5DC8-BF0B-4649-AEA1-417FBCF31B83}">
      <dgm:prSet phldrT="[Texto]" custT="1"/>
      <dgm:spPr/>
      <dgm:t>
        <a:bodyPr/>
        <a:lstStyle/>
        <a:p>
          <a:r>
            <a:rPr lang="es-ES" sz="1200" dirty="0" smtClean="0"/>
            <a:t>procedimientos</a:t>
          </a:r>
          <a:endParaRPr lang="es-PA" sz="1200" dirty="0"/>
        </a:p>
      </dgm:t>
    </dgm:pt>
    <dgm:pt modelId="{C243620C-3C6A-4129-A69A-D78A9DA85B8C}" type="parTrans" cxnId="{11458C35-1DAF-4A57-A647-2F1483410C1A}">
      <dgm:prSet/>
      <dgm:spPr/>
      <dgm:t>
        <a:bodyPr/>
        <a:lstStyle/>
        <a:p>
          <a:endParaRPr lang="es-PA" sz="1200"/>
        </a:p>
      </dgm:t>
    </dgm:pt>
    <dgm:pt modelId="{3F233906-48DB-4E1E-B3AB-023D7454B75C}" type="sibTrans" cxnId="{11458C35-1DAF-4A57-A647-2F1483410C1A}">
      <dgm:prSet/>
      <dgm:spPr/>
      <dgm:t>
        <a:bodyPr/>
        <a:lstStyle/>
        <a:p>
          <a:endParaRPr lang="es-PA" sz="1200"/>
        </a:p>
      </dgm:t>
    </dgm:pt>
    <dgm:pt modelId="{D2BBEA0B-EF72-4D2D-B170-4D705D041FA2}">
      <dgm:prSet phldrT="[Texto]" custT="1"/>
      <dgm:spPr/>
      <dgm:t>
        <a:bodyPr/>
        <a:lstStyle/>
        <a:p>
          <a:r>
            <a:rPr lang="es-PA" sz="1200" dirty="0" smtClean="0"/>
            <a:t>22. Contraste de situaciones o hechos… 23. Diseño de entrevistas. 24. Simulación de entrevistas 25. Exploración de sensaciones plásticas / auditivas / </a:t>
          </a:r>
          <a:r>
            <a:rPr lang="es-PA" sz="1200" dirty="0" err="1" smtClean="0"/>
            <a:t>propioceptivas</a:t>
          </a:r>
          <a:r>
            <a:rPr lang="es-PA" sz="1200" dirty="0" smtClean="0"/>
            <a:t> / gustativas / olfativas. 26. Discriminación / contraste de sensaciones plásticas /auditivas / </a:t>
          </a:r>
          <a:r>
            <a:rPr lang="es-PA" sz="1200" dirty="0" err="1" smtClean="0"/>
            <a:t>propioceptivas</a:t>
          </a:r>
          <a:r>
            <a:rPr lang="es-PA" sz="1200" dirty="0" smtClean="0"/>
            <a:t> / gustativas / olfativas. 27. Representación plástico-visual (bidimensional, tridimensional). 28. Diseño de soluciones técnicas / artísticas. 29. Resolución de problemas técnicos. 30. Lanzamientos. 31. Recepciones. 32. Mantenimiento del equilibrio en 33. Desarrollo de prácticas integradoras 34. Análisis de objetivos y recursos (personales, institucionales).</a:t>
          </a:r>
          <a:endParaRPr lang="es-PA" sz="1200" dirty="0"/>
        </a:p>
      </dgm:t>
    </dgm:pt>
    <dgm:pt modelId="{D948FA8E-7B46-4364-BEC7-0A40C2B43D25}" type="parTrans" cxnId="{F834F1D9-C50C-446D-8B68-F541DA7C4FF0}">
      <dgm:prSet/>
      <dgm:spPr/>
      <dgm:t>
        <a:bodyPr/>
        <a:lstStyle/>
        <a:p>
          <a:endParaRPr lang="es-PA" sz="1200"/>
        </a:p>
      </dgm:t>
    </dgm:pt>
    <dgm:pt modelId="{BEC8E4F6-05E9-4593-9B4C-CD4057757A20}" type="sibTrans" cxnId="{F834F1D9-C50C-446D-8B68-F541DA7C4FF0}">
      <dgm:prSet/>
      <dgm:spPr/>
      <dgm:t>
        <a:bodyPr/>
        <a:lstStyle/>
        <a:p>
          <a:endParaRPr lang="es-PA" sz="1200"/>
        </a:p>
      </dgm:t>
    </dgm:pt>
    <dgm:pt modelId="{946F4A36-7C68-4769-B2F5-5AAC59D53BD4}">
      <dgm:prSet custT="1"/>
      <dgm:spPr/>
      <dgm:t>
        <a:bodyPr/>
        <a:lstStyle/>
        <a:p>
          <a:r>
            <a:rPr lang="es-PA" sz="1200" dirty="0" smtClean="0"/>
            <a:t>9. Interpretación. 10. Evaluación del significado. 11. Planificación. 12. Planificación y realización de viajes / visitas a (lugares / recursos ambientales / bibliotecas /hemerotecas /archivos /museos /mediatecas). </a:t>
          </a:r>
          <a:endParaRPr lang="es-PA" sz="1200" dirty="0"/>
        </a:p>
      </dgm:t>
    </dgm:pt>
    <dgm:pt modelId="{CCBDA189-BA22-4CBF-BA70-706BE05CC8D6}" type="parTrans" cxnId="{BA158493-388E-413F-BA8D-9637D367484B}">
      <dgm:prSet/>
      <dgm:spPr/>
      <dgm:t>
        <a:bodyPr/>
        <a:lstStyle/>
        <a:p>
          <a:endParaRPr lang="es-PA" sz="1200"/>
        </a:p>
      </dgm:t>
    </dgm:pt>
    <dgm:pt modelId="{C0692187-0D3E-4937-8149-01624898ECAF}" type="sibTrans" cxnId="{BA158493-388E-413F-BA8D-9637D367484B}">
      <dgm:prSet/>
      <dgm:spPr/>
      <dgm:t>
        <a:bodyPr/>
        <a:lstStyle/>
        <a:p>
          <a:endParaRPr lang="es-PA" sz="1200"/>
        </a:p>
      </dgm:t>
    </dgm:pt>
    <dgm:pt modelId="{EE5599C8-18F0-4474-A42A-5A3AAACA02D6}" type="pres">
      <dgm:prSet presAssocID="{440C1D45-1BF2-48D3-86DE-3EE78FB322F1}" presName="Name0" presStyleCnt="0">
        <dgm:presLayoutVars>
          <dgm:dir/>
          <dgm:animLvl val="lvl"/>
          <dgm:resizeHandles val="exact"/>
        </dgm:presLayoutVars>
      </dgm:prSet>
      <dgm:spPr/>
      <dgm:t>
        <a:bodyPr/>
        <a:lstStyle/>
        <a:p>
          <a:endParaRPr lang="es-PA"/>
        </a:p>
      </dgm:t>
    </dgm:pt>
    <dgm:pt modelId="{07799401-7D6C-44B5-AAE8-39DC8B70250E}" type="pres">
      <dgm:prSet presAssocID="{6F5996F2-6964-456A-9583-F01318D33FAC}" presName="compositeNode" presStyleCnt="0">
        <dgm:presLayoutVars>
          <dgm:bulletEnabled val="1"/>
        </dgm:presLayoutVars>
      </dgm:prSet>
      <dgm:spPr/>
    </dgm:pt>
    <dgm:pt modelId="{B02EB1FA-A153-4307-95B8-A85995D0F967}" type="pres">
      <dgm:prSet presAssocID="{6F5996F2-6964-456A-9583-F01318D33FAC}" presName="bgRect" presStyleLbl="node1" presStyleIdx="0" presStyleCnt="3" custScaleX="100055" custScaleY="168806"/>
      <dgm:spPr/>
      <dgm:t>
        <a:bodyPr/>
        <a:lstStyle/>
        <a:p>
          <a:endParaRPr lang="es-PA"/>
        </a:p>
      </dgm:t>
    </dgm:pt>
    <dgm:pt modelId="{969E6839-AA94-448C-A62A-F2524C7D730F}" type="pres">
      <dgm:prSet presAssocID="{6F5996F2-6964-456A-9583-F01318D33FAC}" presName="parentNode" presStyleLbl="node1" presStyleIdx="0" presStyleCnt="3">
        <dgm:presLayoutVars>
          <dgm:chMax val="0"/>
          <dgm:bulletEnabled val="1"/>
        </dgm:presLayoutVars>
      </dgm:prSet>
      <dgm:spPr/>
      <dgm:t>
        <a:bodyPr/>
        <a:lstStyle/>
        <a:p>
          <a:endParaRPr lang="es-PA"/>
        </a:p>
      </dgm:t>
    </dgm:pt>
    <dgm:pt modelId="{7A5EE605-6634-4513-8790-9132B8F07531}" type="pres">
      <dgm:prSet presAssocID="{6F5996F2-6964-456A-9583-F01318D33FAC}" presName="childNode" presStyleLbl="node1" presStyleIdx="0" presStyleCnt="3">
        <dgm:presLayoutVars>
          <dgm:bulletEnabled val="1"/>
        </dgm:presLayoutVars>
      </dgm:prSet>
      <dgm:spPr/>
      <dgm:t>
        <a:bodyPr/>
        <a:lstStyle/>
        <a:p>
          <a:endParaRPr lang="es-PA"/>
        </a:p>
      </dgm:t>
    </dgm:pt>
    <dgm:pt modelId="{00CA9D64-6429-499E-BCE9-B9251647A474}" type="pres">
      <dgm:prSet presAssocID="{7721E143-F9CC-49A4-82D8-8BEBC94F5EDD}" presName="hSp" presStyleCnt="0"/>
      <dgm:spPr/>
    </dgm:pt>
    <dgm:pt modelId="{0FE63DBD-BE60-4EC9-A614-1841B6647BA0}" type="pres">
      <dgm:prSet presAssocID="{7721E143-F9CC-49A4-82D8-8BEBC94F5EDD}" presName="vProcSp" presStyleCnt="0"/>
      <dgm:spPr/>
    </dgm:pt>
    <dgm:pt modelId="{24EC944B-4316-4D92-A1D9-E2C291265009}" type="pres">
      <dgm:prSet presAssocID="{7721E143-F9CC-49A4-82D8-8BEBC94F5EDD}" presName="vSp1" presStyleCnt="0"/>
      <dgm:spPr/>
    </dgm:pt>
    <dgm:pt modelId="{5AECFABB-F12D-4AEC-ABC5-9EC0DECC5A4B}" type="pres">
      <dgm:prSet presAssocID="{7721E143-F9CC-49A4-82D8-8BEBC94F5EDD}" presName="simulatedConn" presStyleLbl="solidFgAcc1" presStyleIdx="0" presStyleCnt="2"/>
      <dgm:spPr/>
    </dgm:pt>
    <dgm:pt modelId="{F351830E-8B58-4840-A76B-13DC56BCCE95}" type="pres">
      <dgm:prSet presAssocID="{7721E143-F9CC-49A4-82D8-8BEBC94F5EDD}" presName="vSp2" presStyleCnt="0"/>
      <dgm:spPr/>
    </dgm:pt>
    <dgm:pt modelId="{EE09ADF5-2EDC-4530-A849-48DB7B541ECC}" type="pres">
      <dgm:prSet presAssocID="{7721E143-F9CC-49A4-82D8-8BEBC94F5EDD}" presName="sibTrans" presStyleCnt="0"/>
      <dgm:spPr/>
    </dgm:pt>
    <dgm:pt modelId="{CEF6A505-0C27-42ED-A19E-3AEC762A33A7}" type="pres">
      <dgm:prSet presAssocID="{CA32D66D-5D23-457A-A928-BE2F60796852}" presName="compositeNode" presStyleCnt="0">
        <dgm:presLayoutVars>
          <dgm:bulletEnabled val="1"/>
        </dgm:presLayoutVars>
      </dgm:prSet>
      <dgm:spPr/>
    </dgm:pt>
    <dgm:pt modelId="{D2CA007F-964B-427B-8626-6D064D926650}" type="pres">
      <dgm:prSet presAssocID="{CA32D66D-5D23-457A-A928-BE2F60796852}" presName="bgRect" presStyleLbl="node1" presStyleIdx="1" presStyleCnt="3" custScaleY="173248"/>
      <dgm:spPr/>
      <dgm:t>
        <a:bodyPr/>
        <a:lstStyle/>
        <a:p>
          <a:endParaRPr lang="es-PA"/>
        </a:p>
      </dgm:t>
    </dgm:pt>
    <dgm:pt modelId="{C99F1365-0E91-497A-9261-08E5041CC99B}" type="pres">
      <dgm:prSet presAssocID="{CA32D66D-5D23-457A-A928-BE2F60796852}" presName="parentNode" presStyleLbl="node1" presStyleIdx="1" presStyleCnt="3">
        <dgm:presLayoutVars>
          <dgm:chMax val="0"/>
          <dgm:bulletEnabled val="1"/>
        </dgm:presLayoutVars>
      </dgm:prSet>
      <dgm:spPr/>
      <dgm:t>
        <a:bodyPr/>
        <a:lstStyle/>
        <a:p>
          <a:endParaRPr lang="es-PA"/>
        </a:p>
      </dgm:t>
    </dgm:pt>
    <dgm:pt modelId="{61E8E123-4F82-497E-963C-8C13FB8337C4}" type="pres">
      <dgm:prSet presAssocID="{CA32D66D-5D23-457A-A928-BE2F60796852}" presName="childNode" presStyleLbl="node1" presStyleIdx="1" presStyleCnt="3">
        <dgm:presLayoutVars>
          <dgm:bulletEnabled val="1"/>
        </dgm:presLayoutVars>
      </dgm:prSet>
      <dgm:spPr/>
      <dgm:t>
        <a:bodyPr/>
        <a:lstStyle/>
        <a:p>
          <a:endParaRPr lang="es-PA"/>
        </a:p>
      </dgm:t>
    </dgm:pt>
    <dgm:pt modelId="{33BFA642-5E6C-4192-AB05-EEC158CCDE55}" type="pres">
      <dgm:prSet presAssocID="{4B5D4FE0-8557-4DE8-8A81-C054686BFE7A}" presName="hSp" presStyleCnt="0"/>
      <dgm:spPr/>
    </dgm:pt>
    <dgm:pt modelId="{CB43F1B0-10E0-4ADB-869B-0698C6942615}" type="pres">
      <dgm:prSet presAssocID="{4B5D4FE0-8557-4DE8-8A81-C054686BFE7A}" presName="vProcSp" presStyleCnt="0"/>
      <dgm:spPr/>
    </dgm:pt>
    <dgm:pt modelId="{516419D9-F5C3-45C8-8665-88B17554EF11}" type="pres">
      <dgm:prSet presAssocID="{4B5D4FE0-8557-4DE8-8A81-C054686BFE7A}" presName="vSp1" presStyleCnt="0"/>
      <dgm:spPr/>
    </dgm:pt>
    <dgm:pt modelId="{236F891A-6208-4081-AE7A-7461F1763CAC}" type="pres">
      <dgm:prSet presAssocID="{4B5D4FE0-8557-4DE8-8A81-C054686BFE7A}" presName="simulatedConn" presStyleLbl="solidFgAcc1" presStyleIdx="1" presStyleCnt="2"/>
      <dgm:spPr/>
    </dgm:pt>
    <dgm:pt modelId="{8AC9FBED-D7F2-43C5-95D8-E524A2FDB943}" type="pres">
      <dgm:prSet presAssocID="{4B5D4FE0-8557-4DE8-8A81-C054686BFE7A}" presName="vSp2" presStyleCnt="0"/>
      <dgm:spPr/>
    </dgm:pt>
    <dgm:pt modelId="{6042BC17-E422-4D8C-838B-A36E6E5D1275}" type="pres">
      <dgm:prSet presAssocID="{4B5D4FE0-8557-4DE8-8A81-C054686BFE7A}" presName="sibTrans" presStyleCnt="0"/>
      <dgm:spPr/>
    </dgm:pt>
    <dgm:pt modelId="{F0A912EE-DFD3-4291-BB7B-D1D7FC679A15}" type="pres">
      <dgm:prSet presAssocID="{0E4A5DC8-BF0B-4649-AEA1-417FBCF31B83}" presName="compositeNode" presStyleCnt="0">
        <dgm:presLayoutVars>
          <dgm:bulletEnabled val="1"/>
        </dgm:presLayoutVars>
      </dgm:prSet>
      <dgm:spPr/>
    </dgm:pt>
    <dgm:pt modelId="{48A81AA4-8BAA-40FE-95F1-6F7B18829657}" type="pres">
      <dgm:prSet presAssocID="{0E4A5DC8-BF0B-4649-AEA1-417FBCF31B83}" presName="bgRect" presStyleLbl="node1" presStyleIdx="2" presStyleCnt="3" custScaleY="173248"/>
      <dgm:spPr/>
      <dgm:t>
        <a:bodyPr/>
        <a:lstStyle/>
        <a:p>
          <a:endParaRPr lang="es-PA"/>
        </a:p>
      </dgm:t>
    </dgm:pt>
    <dgm:pt modelId="{BBFBFDB8-879D-4DEB-8889-0669C3EAAA73}" type="pres">
      <dgm:prSet presAssocID="{0E4A5DC8-BF0B-4649-AEA1-417FBCF31B83}" presName="parentNode" presStyleLbl="node1" presStyleIdx="2" presStyleCnt="3">
        <dgm:presLayoutVars>
          <dgm:chMax val="0"/>
          <dgm:bulletEnabled val="1"/>
        </dgm:presLayoutVars>
      </dgm:prSet>
      <dgm:spPr/>
      <dgm:t>
        <a:bodyPr/>
        <a:lstStyle/>
        <a:p>
          <a:endParaRPr lang="es-PA"/>
        </a:p>
      </dgm:t>
    </dgm:pt>
    <dgm:pt modelId="{38B37F8C-70AA-47D3-AFBC-F92310040AF4}" type="pres">
      <dgm:prSet presAssocID="{0E4A5DC8-BF0B-4649-AEA1-417FBCF31B83}" presName="childNode" presStyleLbl="node1" presStyleIdx="2" presStyleCnt="3">
        <dgm:presLayoutVars>
          <dgm:bulletEnabled val="1"/>
        </dgm:presLayoutVars>
      </dgm:prSet>
      <dgm:spPr/>
      <dgm:t>
        <a:bodyPr/>
        <a:lstStyle/>
        <a:p>
          <a:endParaRPr lang="es-PA"/>
        </a:p>
      </dgm:t>
    </dgm:pt>
  </dgm:ptLst>
  <dgm:cxnLst>
    <dgm:cxn modelId="{FB616971-9D2D-4097-817A-B2631690CEF5}" type="presOf" srcId="{6F5996F2-6964-456A-9583-F01318D33FAC}" destId="{B02EB1FA-A153-4307-95B8-A85995D0F967}" srcOrd="0" destOrd="0" presId="urn:microsoft.com/office/officeart/2005/8/layout/hProcess7#3"/>
    <dgm:cxn modelId="{B4F02300-0674-4020-AF16-EC5779F270D2}" type="presOf" srcId="{6F5996F2-6964-456A-9583-F01318D33FAC}" destId="{969E6839-AA94-448C-A62A-F2524C7D730F}" srcOrd="1" destOrd="0" presId="urn:microsoft.com/office/officeart/2005/8/layout/hProcess7#3"/>
    <dgm:cxn modelId="{F217496F-95EA-4D10-AE63-13965D95DEEE}" type="presOf" srcId="{D2BBEA0B-EF72-4D2D-B170-4D705D041FA2}" destId="{38B37F8C-70AA-47D3-AFBC-F92310040AF4}" srcOrd="0" destOrd="0" presId="urn:microsoft.com/office/officeart/2005/8/layout/hProcess7#3"/>
    <dgm:cxn modelId="{2DFC5181-F922-41D8-85A0-82B3BA66718B}" type="presOf" srcId="{946F4A36-7C68-4769-B2F5-5AAC59D53BD4}" destId="{7A5EE605-6634-4513-8790-9132B8F07531}" srcOrd="0" destOrd="1" presId="urn:microsoft.com/office/officeart/2005/8/layout/hProcess7#3"/>
    <dgm:cxn modelId="{EBAE94CC-0673-415D-8C7C-2EC74F19F9B7}" type="presOf" srcId="{CA32D66D-5D23-457A-A928-BE2F60796852}" destId="{C99F1365-0E91-497A-9261-08E5041CC99B}" srcOrd="1" destOrd="0" presId="urn:microsoft.com/office/officeart/2005/8/layout/hProcess7#3"/>
    <dgm:cxn modelId="{E4E0DB30-860A-40AD-9BCF-C56314CBCBD1}" type="presOf" srcId="{0E4A5DC8-BF0B-4649-AEA1-417FBCF31B83}" destId="{48A81AA4-8BAA-40FE-95F1-6F7B18829657}" srcOrd="0" destOrd="0" presId="urn:microsoft.com/office/officeart/2005/8/layout/hProcess7#3"/>
    <dgm:cxn modelId="{F834F1D9-C50C-446D-8B68-F541DA7C4FF0}" srcId="{0E4A5DC8-BF0B-4649-AEA1-417FBCF31B83}" destId="{D2BBEA0B-EF72-4D2D-B170-4D705D041FA2}" srcOrd="0" destOrd="0" parTransId="{D948FA8E-7B46-4364-BEC7-0A40C2B43D25}" sibTransId="{BEC8E4F6-05E9-4593-9B4C-CD4057757A20}"/>
    <dgm:cxn modelId="{269355FF-96CC-4DDA-9358-EE2EF3B9AEAC}" srcId="{440C1D45-1BF2-48D3-86DE-3EE78FB322F1}" destId="{CA32D66D-5D23-457A-A928-BE2F60796852}" srcOrd="1" destOrd="0" parTransId="{D6E8EB09-0F65-4C2B-8E42-CFC38A4F551B}" sibTransId="{4B5D4FE0-8557-4DE8-8A81-C054686BFE7A}"/>
    <dgm:cxn modelId="{E21D972A-E383-4FFF-B3B3-3F83FA53C1B9}" type="presOf" srcId="{C087CFC9-DD86-40B7-AB2C-ABCEE952DEE1}" destId="{7A5EE605-6634-4513-8790-9132B8F07531}" srcOrd="0" destOrd="0" presId="urn:microsoft.com/office/officeart/2005/8/layout/hProcess7#3"/>
    <dgm:cxn modelId="{BA158493-388E-413F-BA8D-9637D367484B}" srcId="{6F5996F2-6964-456A-9583-F01318D33FAC}" destId="{946F4A36-7C68-4769-B2F5-5AAC59D53BD4}" srcOrd="1" destOrd="0" parTransId="{CCBDA189-BA22-4CBF-BA70-706BE05CC8D6}" sibTransId="{C0692187-0D3E-4937-8149-01624898ECAF}"/>
    <dgm:cxn modelId="{CDB4BA20-DFA3-4BDA-BFF1-DBB27C654967}" type="presOf" srcId="{440C1D45-1BF2-48D3-86DE-3EE78FB322F1}" destId="{EE5599C8-18F0-4474-A42A-5A3AAACA02D6}" srcOrd="0" destOrd="0" presId="urn:microsoft.com/office/officeart/2005/8/layout/hProcess7#3"/>
    <dgm:cxn modelId="{4BCC9F5A-9192-4353-B7EC-31AF7BA36055}" type="presOf" srcId="{CA32D66D-5D23-457A-A928-BE2F60796852}" destId="{D2CA007F-964B-427B-8626-6D064D926650}" srcOrd="0" destOrd="0" presId="urn:microsoft.com/office/officeart/2005/8/layout/hProcess7#3"/>
    <dgm:cxn modelId="{731349A1-079B-490D-8376-3769D8824304}" srcId="{6F5996F2-6964-456A-9583-F01318D33FAC}" destId="{C087CFC9-DD86-40B7-AB2C-ABCEE952DEE1}" srcOrd="0" destOrd="0" parTransId="{A3FF64B3-F468-4698-A728-6A8E01DF6AAF}" sibTransId="{DFFC570F-DB58-45BE-B270-1BDE37D62978}"/>
    <dgm:cxn modelId="{62BD73F7-4934-453F-8E12-D6E6A57BD290}" srcId="{CA32D66D-5D23-457A-A928-BE2F60796852}" destId="{9466AE62-DB7B-4A16-9E2F-6D2AD9AB0DDA}" srcOrd="0" destOrd="0" parTransId="{B3E0612C-6937-432B-9637-CAF67D1E0090}" sibTransId="{A3B0FAD1-58E2-487B-A32F-623C04FD7263}"/>
    <dgm:cxn modelId="{8FA6D9DE-8E21-45E5-BDB7-A23021461EB5}" type="presOf" srcId="{0E4A5DC8-BF0B-4649-AEA1-417FBCF31B83}" destId="{BBFBFDB8-879D-4DEB-8889-0669C3EAAA73}" srcOrd="1" destOrd="0" presId="urn:microsoft.com/office/officeart/2005/8/layout/hProcess7#3"/>
    <dgm:cxn modelId="{F0A186A6-E9FB-4C7E-A122-0EFBE462CD98}" srcId="{440C1D45-1BF2-48D3-86DE-3EE78FB322F1}" destId="{6F5996F2-6964-456A-9583-F01318D33FAC}" srcOrd="0" destOrd="0" parTransId="{059F3688-443C-4C02-A312-CF7A9B0FC20E}" sibTransId="{7721E143-F9CC-49A4-82D8-8BEBC94F5EDD}"/>
    <dgm:cxn modelId="{B431213E-3757-4415-B0B1-346F48571417}" type="presOf" srcId="{9466AE62-DB7B-4A16-9E2F-6D2AD9AB0DDA}" destId="{61E8E123-4F82-497E-963C-8C13FB8337C4}" srcOrd="0" destOrd="0" presId="urn:microsoft.com/office/officeart/2005/8/layout/hProcess7#3"/>
    <dgm:cxn modelId="{11458C35-1DAF-4A57-A647-2F1483410C1A}" srcId="{440C1D45-1BF2-48D3-86DE-3EE78FB322F1}" destId="{0E4A5DC8-BF0B-4649-AEA1-417FBCF31B83}" srcOrd="2" destOrd="0" parTransId="{C243620C-3C6A-4129-A69A-D78A9DA85B8C}" sibTransId="{3F233906-48DB-4E1E-B3AB-023D7454B75C}"/>
    <dgm:cxn modelId="{17C81FA8-3CC2-41AC-972C-AACEBEB1215E}" type="presParOf" srcId="{EE5599C8-18F0-4474-A42A-5A3AAACA02D6}" destId="{07799401-7D6C-44B5-AAE8-39DC8B70250E}" srcOrd="0" destOrd="0" presId="urn:microsoft.com/office/officeart/2005/8/layout/hProcess7#3"/>
    <dgm:cxn modelId="{E6B96544-EAC8-4ACD-86F9-3A6D72167319}" type="presParOf" srcId="{07799401-7D6C-44B5-AAE8-39DC8B70250E}" destId="{B02EB1FA-A153-4307-95B8-A85995D0F967}" srcOrd="0" destOrd="0" presId="urn:microsoft.com/office/officeart/2005/8/layout/hProcess7#3"/>
    <dgm:cxn modelId="{8A1EDB06-A7D2-4A41-AF84-7474973D5726}" type="presParOf" srcId="{07799401-7D6C-44B5-AAE8-39DC8B70250E}" destId="{969E6839-AA94-448C-A62A-F2524C7D730F}" srcOrd="1" destOrd="0" presId="urn:microsoft.com/office/officeart/2005/8/layout/hProcess7#3"/>
    <dgm:cxn modelId="{9E229DF2-7256-44F3-AA7F-62FF942DB693}" type="presParOf" srcId="{07799401-7D6C-44B5-AAE8-39DC8B70250E}" destId="{7A5EE605-6634-4513-8790-9132B8F07531}" srcOrd="2" destOrd="0" presId="urn:microsoft.com/office/officeart/2005/8/layout/hProcess7#3"/>
    <dgm:cxn modelId="{AFB17D7D-06DA-4D1E-8F40-EF49D1F53081}" type="presParOf" srcId="{EE5599C8-18F0-4474-A42A-5A3AAACA02D6}" destId="{00CA9D64-6429-499E-BCE9-B9251647A474}" srcOrd="1" destOrd="0" presId="urn:microsoft.com/office/officeart/2005/8/layout/hProcess7#3"/>
    <dgm:cxn modelId="{F2B1DF7F-467B-4850-BEB0-F8C68D84A5B4}" type="presParOf" srcId="{EE5599C8-18F0-4474-A42A-5A3AAACA02D6}" destId="{0FE63DBD-BE60-4EC9-A614-1841B6647BA0}" srcOrd="2" destOrd="0" presId="urn:microsoft.com/office/officeart/2005/8/layout/hProcess7#3"/>
    <dgm:cxn modelId="{D67CEF1D-F538-454C-A0E5-CCC592ABBFD4}" type="presParOf" srcId="{0FE63DBD-BE60-4EC9-A614-1841B6647BA0}" destId="{24EC944B-4316-4D92-A1D9-E2C291265009}" srcOrd="0" destOrd="0" presId="urn:microsoft.com/office/officeart/2005/8/layout/hProcess7#3"/>
    <dgm:cxn modelId="{3D146D2B-6D82-48B9-A8CA-16488159A4DD}" type="presParOf" srcId="{0FE63DBD-BE60-4EC9-A614-1841B6647BA0}" destId="{5AECFABB-F12D-4AEC-ABC5-9EC0DECC5A4B}" srcOrd="1" destOrd="0" presId="urn:microsoft.com/office/officeart/2005/8/layout/hProcess7#3"/>
    <dgm:cxn modelId="{FCC77BD8-9607-4A94-87CE-55526F014E36}" type="presParOf" srcId="{0FE63DBD-BE60-4EC9-A614-1841B6647BA0}" destId="{F351830E-8B58-4840-A76B-13DC56BCCE95}" srcOrd="2" destOrd="0" presId="urn:microsoft.com/office/officeart/2005/8/layout/hProcess7#3"/>
    <dgm:cxn modelId="{35D53F74-DB8A-4097-859B-11DB616CAFD4}" type="presParOf" srcId="{EE5599C8-18F0-4474-A42A-5A3AAACA02D6}" destId="{EE09ADF5-2EDC-4530-A849-48DB7B541ECC}" srcOrd="3" destOrd="0" presId="urn:microsoft.com/office/officeart/2005/8/layout/hProcess7#3"/>
    <dgm:cxn modelId="{D1DBAA39-7E08-4E48-9E9F-96818B319F56}" type="presParOf" srcId="{EE5599C8-18F0-4474-A42A-5A3AAACA02D6}" destId="{CEF6A505-0C27-42ED-A19E-3AEC762A33A7}" srcOrd="4" destOrd="0" presId="urn:microsoft.com/office/officeart/2005/8/layout/hProcess7#3"/>
    <dgm:cxn modelId="{470BAC5A-6200-4CB3-9E90-74074705583B}" type="presParOf" srcId="{CEF6A505-0C27-42ED-A19E-3AEC762A33A7}" destId="{D2CA007F-964B-427B-8626-6D064D926650}" srcOrd="0" destOrd="0" presId="urn:microsoft.com/office/officeart/2005/8/layout/hProcess7#3"/>
    <dgm:cxn modelId="{6A93CEAF-4001-43D0-8586-11852553B47F}" type="presParOf" srcId="{CEF6A505-0C27-42ED-A19E-3AEC762A33A7}" destId="{C99F1365-0E91-497A-9261-08E5041CC99B}" srcOrd="1" destOrd="0" presId="urn:microsoft.com/office/officeart/2005/8/layout/hProcess7#3"/>
    <dgm:cxn modelId="{9D62B23A-EDDF-4C07-935C-41402E93982D}" type="presParOf" srcId="{CEF6A505-0C27-42ED-A19E-3AEC762A33A7}" destId="{61E8E123-4F82-497E-963C-8C13FB8337C4}" srcOrd="2" destOrd="0" presId="urn:microsoft.com/office/officeart/2005/8/layout/hProcess7#3"/>
    <dgm:cxn modelId="{305A77B6-7228-4BAB-8B57-7A6EA923D689}" type="presParOf" srcId="{EE5599C8-18F0-4474-A42A-5A3AAACA02D6}" destId="{33BFA642-5E6C-4192-AB05-EEC158CCDE55}" srcOrd="5" destOrd="0" presId="urn:microsoft.com/office/officeart/2005/8/layout/hProcess7#3"/>
    <dgm:cxn modelId="{13DC4568-86FB-41B9-BC25-2500FE147042}" type="presParOf" srcId="{EE5599C8-18F0-4474-A42A-5A3AAACA02D6}" destId="{CB43F1B0-10E0-4ADB-869B-0698C6942615}" srcOrd="6" destOrd="0" presId="urn:microsoft.com/office/officeart/2005/8/layout/hProcess7#3"/>
    <dgm:cxn modelId="{C6BA100B-BF90-4D9A-9607-8DC5547D3A19}" type="presParOf" srcId="{CB43F1B0-10E0-4ADB-869B-0698C6942615}" destId="{516419D9-F5C3-45C8-8665-88B17554EF11}" srcOrd="0" destOrd="0" presId="urn:microsoft.com/office/officeart/2005/8/layout/hProcess7#3"/>
    <dgm:cxn modelId="{522F9E90-22C4-4496-8389-6D12DD430CE4}" type="presParOf" srcId="{CB43F1B0-10E0-4ADB-869B-0698C6942615}" destId="{236F891A-6208-4081-AE7A-7461F1763CAC}" srcOrd="1" destOrd="0" presId="urn:microsoft.com/office/officeart/2005/8/layout/hProcess7#3"/>
    <dgm:cxn modelId="{7733B031-6F71-43A9-BFF8-08476C2A4C8D}" type="presParOf" srcId="{CB43F1B0-10E0-4ADB-869B-0698C6942615}" destId="{8AC9FBED-D7F2-43C5-95D8-E524A2FDB943}" srcOrd="2" destOrd="0" presId="urn:microsoft.com/office/officeart/2005/8/layout/hProcess7#3"/>
    <dgm:cxn modelId="{440A4A57-0FDE-4236-BBD4-FDD136A9F147}" type="presParOf" srcId="{EE5599C8-18F0-4474-A42A-5A3AAACA02D6}" destId="{6042BC17-E422-4D8C-838B-A36E6E5D1275}" srcOrd="7" destOrd="0" presId="urn:microsoft.com/office/officeart/2005/8/layout/hProcess7#3"/>
    <dgm:cxn modelId="{1F0B4CE5-7283-4288-85B3-79FC85458C03}" type="presParOf" srcId="{EE5599C8-18F0-4474-A42A-5A3AAACA02D6}" destId="{F0A912EE-DFD3-4291-BB7B-D1D7FC679A15}" srcOrd="8" destOrd="0" presId="urn:microsoft.com/office/officeart/2005/8/layout/hProcess7#3"/>
    <dgm:cxn modelId="{826A232D-232B-4845-AD48-A785470825EA}" type="presParOf" srcId="{F0A912EE-DFD3-4291-BB7B-D1D7FC679A15}" destId="{48A81AA4-8BAA-40FE-95F1-6F7B18829657}" srcOrd="0" destOrd="0" presId="urn:microsoft.com/office/officeart/2005/8/layout/hProcess7#3"/>
    <dgm:cxn modelId="{863E5CF3-B565-4ACD-BF9C-4E9FCE8C62CE}" type="presParOf" srcId="{F0A912EE-DFD3-4291-BB7B-D1D7FC679A15}" destId="{BBFBFDB8-879D-4DEB-8889-0669C3EAAA73}" srcOrd="1" destOrd="0" presId="urn:microsoft.com/office/officeart/2005/8/layout/hProcess7#3"/>
    <dgm:cxn modelId="{547C8211-8E6E-4FA6-8F5F-1D87FC86A20B}" type="presParOf" srcId="{F0A912EE-DFD3-4291-BB7B-D1D7FC679A15}" destId="{38B37F8C-70AA-47D3-AFBC-F92310040AF4}" srcOrd="2" destOrd="0" presId="urn:microsoft.com/office/officeart/2005/8/layout/hProcess7#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40C1D45-1BF2-48D3-86DE-3EE78FB322F1}" type="doc">
      <dgm:prSet loTypeId="urn:microsoft.com/office/officeart/2005/8/layout/hProcess7#4" loCatId="list" qsTypeId="urn:microsoft.com/office/officeart/2005/8/quickstyle/simple1" qsCatId="simple" csTypeId="urn:microsoft.com/office/officeart/2005/8/colors/accent1_2" csCatId="accent1" phldr="1"/>
      <dgm:spPr/>
      <dgm:t>
        <a:bodyPr/>
        <a:lstStyle/>
        <a:p>
          <a:endParaRPr lang="es-PA"/>
        </a:p>
      </dgm:t>
    </dgm:pt>
    <dgm:pt modelId="{6F5996F2-6964-456A-9583-F01318D33FAC}">
      <dgm:prSet phldrT="[Texto]" custT="1"/>
      <dgm:spPr/>
      <dgm:t>
        <a:bodyPr/>
        <a:lstStyle/>
        <a:p>
          <a:r>
            <a:rPr lang="es-ES" sz="1400" dirty="0" err="1" smtClean="0"/>
            <a:t>actitudinales</a:t>
          </a:r>
          <a:endParaRPr lang="es-PA" sz="1400" dirty="0"/>
        </a:p>
      </dgm:t>
    </dgm:pt>
    <dgm:pt modelId="{059F3688-443C-4C02-A312-CF7A9B0FC20E}" type="parTrans" cxnId="{F0A186A6-E9FB-4C7E-A122-0EFBE462CD98}">
      <dgm:prSet/>
      <dgm:spPr/>
      <dgm:t>
        <a:bodyPr/>
        <a:lstStyle/>
        <a:p>
          <a:endParaRPr lang="es-PA" sz="1400"/>
        </a:p>
      </dgm:t>
    </dgm:pt>
    <dgm:pt modelId="{7721E143-F9CC-49A4-82D8-8BEBC94F5EDD}" type="sibTrans" cxnId="{F0A186A6-E9FB-4C7E-A122-0EFBE462CD98}">
      <dgm:prSet/>
      <dgm:spPr/>
      <dgm:t>
        <a:bodyPr/>
        <a:lstStyle/>
        <a:p>
          <a:endParaRPr lang="es-PA" sz="1400"/>
        </a:p>
      </dgm:t>
    </dgm:pt>
    <dgm:pt modelId="{C087CFC9-DD86-40B7-AB2C-ABCEE952DEE1}">
      <dgm:prSet phldrT="[Texto]" custT="1"/>
      <dgm:spPr/>
      <dgm:t>
        <a:bodyPr/>
        <a:lstStyle/>
        <a:p>
          <a:r>
            <a:rPr lang="es-PA" sz="1400" dirty="0" smtClean="0"/>
            <a:t>1. Valoración de la salud como un concepto más amplio que la simple ausencia de enfermedades.</a:t>
          </a:r>
        </a:p>
        <a:p>
          <a:r>
            <a:rPr lang="es-PA" sz="1400" dirty="0" smtClean="0"/>
            <a:t> 2. Aceptación de la existencia de diferentes niveles de habilidad motriz, tanto propios como de los compañeros. 3. Valoración de los hábitos perjudiciales para la salud. </a:t>
          </a:r>
        </a:p>
        <a:p>
          <a:r>
            <a:rPr lang="es-PA" sz="1400" dirty="0" smtClean="0"/>
            <a:t>4. Aceptación de las reglas del juego. </a:t>
          </a:r>
        </a:p>
        <a:p>
          <a:r>
            <a:rPr lang="es-PA" sz="1400" dirty="0" smtClean="0"/>
            <a:t>5. Actitud de respeto hacia el medio natural. </a:t>
          </a:r>
        </a:p>
        <a:p>
          <a:r>
            <a:rPr lang="es-PA" sz="1400" dirty="0" smtClean="0"/>
            <a:t>6. Adquisición de hábitos higiénicos en relación con la práctica de actividades físico-deportivas.</a:t>
          </a:r>
          <a:endParaRPr lang="es-PA" sz="1400" dirty="0"/>
        </a:p>
      </dgm:t>
    </dgm:pt>
    <dgm:pt modelId="{A3FF64B3-F468-4698-A728-6A8E01DF6AAF}" type="parTrans" cxnId="{731349A1-079B-490D-8376-3769D8824304}">
      <dgm:prSet/>
      <dgm:spPr/>
      <dgm:t>
        <a:bodyPr/>
        <a:lstStyle/>
        <a:p>
          <a:endParaRPr lang="es-PA" sz="1400"/>
        </a:p>
      </dgm:t>
    </dgm:pt>
    <dgm:pt modelId="{DFFC570F-DB58-45BE-B270-1BDE37D62978}" type="sibTrans" cxnId="{731349A1-079B-490D-8376-3769D8824304}">
      <dgm:prSet/>
      <dgm:spPr/>
      <dgm:t>
        <a:bodyPr/>
        <a:lstStyle/>
        <a:p>
          <a:endParaRPr lang="es-PA" sz="1400"/>
        </a:p>
      </dgm:t>
    </dgm:pt>
    <dgm:pt modelId="{CA32D66D-5D23-457A-A928-BE2F60796852}">
      <dgm:prSet phldrT="[Texto]" custT="1"/>
      <dgm:spPr/>
      <dgm:t>
        <a:bodyPr/>
        <a:lstStyle/>
        <a:p>
          <a:r>
            <a:rPr lang="es-ES" sz="1400" dirty="0" smtClean="0"/>
            <a:t>procedimientos</a:t>
          </a:r>
          <a:endParaRPr lang="es-PA" sz="1400" dirty="0"/>
        </a:p>
      </dgm:t>
    </dgm:pt>
    <dgm:pt modelId="{D6E8EB09-0F65-4C2B-8E42-CFC38A4F551B}" type="parTrans" cxnId="{269355FF-96CC-4DDA-9358-EE2EF3B9AEAC}">
      <dgm:prSet/>
      <dgm:spPr/>
      <dgm:t>
        <a:bodyPr/>
        <a:lstStyle/>
        <a:p>
          <a:endParaRPr lang="es-PA" sz="1400"/>
        </a:p>
      </dgm:t>
    </dgm:pt>
    <dgm:pt modelId="{4B5D4FE0-8557-4DE8-8A81-C054686BFE7A}" type="sibTrans" cxnId="{269355FF-96CC-4DDA-9358-EE2EF3B9AEAC}">
      <dgm:prSet/>
      <dgm:spPr/>
      <dgm:t>
        <a:bodyPr/>
        <a:lstStyle/>
        <a:p>
          <a:endParaRPr lang="es-PA" sz="1400"/>
        </a:p>
      </dgm:t>
    </dgm:pt>
    <dgm:pt modelId="{D2BBEA0B-EF72-4D2D-B170-4D705D041FA2}">
      <dgm:prSet phldrT="[Texto]" custT="1"/>
      <dgm:spPr/>
      <dgm:t>
        <a:bodyPr/>
        <a:lstStyle/>
        <a:p>
          <a:endParaRPr lang="es-PA" sz="1400" dirty="0"/>
        </a:p>
      </dgm:t>
    </dgm:pt>
    <dgm:pt modelId="{BEC8E4F6-05E9-4593-9B4C-CD4057757A20}" type="sibTrans" cxnId="{F834F1D9-C50C-446D-8B68-F541DA7C4FF0}">
      <dgm:prSet/>
      <dgm:spPr/>
      <dgm:t>
        <a:bodyPr/>
        <a:lstStyle/>
        <a:p>
          <a:endParaRPr lang="es-PA" sz="1400"/>
        </a:p>
      </dgm:t>
    </dgm:pt>
    <dgm:pt modelId="{D948FA8E-7B46-4364-BEC7-0A40C2B43D25}" type="parTrans" cxnId="{F834F1D9-C50C-446D-8B68-F541DA7C4FF0}">
      <dgm:prSet/>
      <dgm:spPr/>
      <dgm:t>
        <a:bodyPr/>
        <a:lstStyle/>
        <a:p>
          <a:endParaRPr lang="es-PA" sz="1400"/>
        </a:p>
      </dgm:t>
    </dgm:pt>
    <dgm:pt modelId="{0E4A5DC8-BF0B-4649-AEA1-417FBCF31B83}">
      <dgm:prSet phldrT="[Texto]" custT="1"/>
      <dgm:spPr/>
      <dgm:t>
        <a:bodyPr/>
        <a:lstStyle/>
        <a:p>
          <a:r>
            <a:rPr lang="es-ES" sz="1400" dirty="0" smtClean="0"/>
            <a:t>procedimientos</a:t>
          </a:r>
          <a:endParaRPr lang="es-PA" sz="1400" dirty="0"/>
        </a:p>
      </dgm:t>
    </dgm:pt>
    <dgm:pt modelId="{3F233906-48DB-4E1E-B3AB-023D7454B75C}" type="sibTrans" cxnId="{11458C35-1DAF-4A57-A647-2F1483410C1A}">
      <dgm:prSet/>
      <dgm:spPr/>
      <dgm:t>
        <a:bodyPr/>
        <a:lstStyle/>
        <a:p>
          <a:endParaRPr lang="es-PA" sz="1400"/>
        </a:p>
      </dgm:t>
    </dgm:pt>
    <dgm:pt modelId="{C243620C-3C6A-4129-A69A-D78A9DA85B8C}" type="parTrans" cxnId="{11458C35-1DAF-4A57-A647-2F1483410C1A}">
      <dgm:prSet/>
      <dgm:spPr/>
      <dgm:t>
        <a:bodyPr/>
        <a:lstStyle/>
        <a:p>
          <a:endParaRPr lang="es-PA" sz="1400"/>
        </a:p>
      </dgm:t>
    </dgm:pt>
    <dgm:pt modelId="{EE5599C8-18F0-4474-A42A-5A3AAACA02D6}" type="pres">
      <dgm:prSet presAssocID="{440C1D45-1BF2-48D3-86DE-3EE78FB322F1}" presName="Name0" presStyleCnt="0">
        <dgm:presLayoutVars>
          <dgm:dir/>
          <dgm:animLvl val="lvl"/>
          <dgm:resizeHandles val="exact"/>
        </dgm:presLayoutVars>
      </dgm:prSet>
      <dgm:spPr/>
      <dgm:t>
        <a:bodyPr/>
        <a:lstStyle/>
        <a:p>
          <a:endParaRPr lang="es-PA"/>
        </a:p>
      </dgm:t>
    </dgm:pt>
    <dgm:pt modelId="{07799401-7D6C-44B5-AAE8-39DC8B70250E}" type="pres">
      <dgm:prSet presAssocID="{6F5996F2-6964-456A-9583-F01318D33FAC}" presName="compositeNode" presStyleCnt="0">
        <dgm:presLayoutVars>
          <dgm:bulletEnabled val="1"/>
        </dgm:presLayoutVars>
      </dgm:prSet>
      <dgm:spPr/>
    </dgm:pt>
    <dgm:pt modelId="{B02EB1FA-A153-4307-95B8-A85995D0F967}" type="pres">
      <dgm:prSet presAssocID="{6F5996F2-6964-456A-9583-F01318D33FAC}" presName="bgRect" presStyleLbl="node1" presStyleIdx="0" presStyleCnt="3" custScaleY="168806"/>
      <dgm:spPr/>
      <dgm:t>
        <a:bodyPr/>
        <a:lstStyle/>
        <a:p>
          <a:endParaRPr lang="es-PA"/>
        </a:p>
      </dgm:t>
    </dgm:pt>
    <dgm:pt modelId="{969E6839-AA94-448C-A62A-F2524C7D730F}" type="pres">
      <dgm:prSet presAssocID="{6F5996F2-6964-456A-9583-F01318D33FAC}" presName="parentNode" presStyleLbl="node1" presStyleIdx="0" presStyleCnt="3">
        <dgm:presLayoutVars>
          <dgm:chMax val="0"/>
          <dgm:bulletEnabled val="1"/>
        </dgm:presLayoutVars>
      </dgm:prSet>
      <dgm:spPr/>
      <dgm:t>
        <a:bodyPr/>
        <a:lstStyle/>
        <a:p>
          <a:endParaRPr lang="es-PA"/>
        </a:p>
      </dgm:t>
    </dgm:pt>
    <dgm:pt modelId="{7A5EE605-6634-4513-8790-9132B8F07531}" type="pres">
      <dgm:prSet presAssocID="{6F5996F2-6964-456A-9583-F01318D33FAC}" presName="childNode" presStyleLbl="node1" presStyleIdx="0" presStyleCnt="3">
        <dgm:presLayoutVars>
          <dgm:bulletEnabled val="1"/>
        </dgm:presLayoutVars>
      </dgm:prSet>
      <dgm:spPr/>
      <dgm:t>
        <a:bodyPr/>
        <a:lstStyle/>
        <a:p>
          <a:endParaRPr lang="es-PA"/>
        </a:p>
      </dgm:t>
    </dgm:pt>
    <dgm:pt modelId="{00CA9D64-6429-499E-BCE9-B9251647A474}" type="pres">
      <dgm:prSet presAssocID="{7721E143-F9CC-49A4-82D8-8BEBC94F5EDD}" presName="hSp" presStyleCnt="0"/>
      <dgm:spPr/>
    </dgm:pt>
    <dgm:pt modelId="{0FE63DBD-BE60-4EC9-A614-1841B6647BA0}" type="pres">
      <dgm:prSet presAssocID="{7721E143-F9CC-49A4-82D8-8BEBC94F5EDD}" presName="vProcSp" presStyleCnt="0"/>
      <dgm:spPr/>
    </dgm:pt>
    <dgm:pt modelId="{24EC944B-4316-4D92-A1D9-E2C291265009}" type="pres">
      <dgm:prSet presAssocID="{7721E143-F9CC-49A4-82D8-8BEBC94F5EDD}" presName="vSp1" presStyleCnt="0"/>
      <dgm:spPr/>
    </dgm:pt>
    <dgm:pt modelId="{5AECFABB-F12D-4AEC-ABC5-9EC0DECC5A4B}" type="pres">
      <dgm:prSet presAssocID="{7721E143-F9CC-49A4-82D8-8BEBC94F5EDD}" presName="simulatedConn" presStyleLbl="solidFgAcc1" presStyleIdx="0" presStyleCnt="2"/>
      <dgm:spPr/>
    </dgm:pt>
    <dgm:pt modelId="{F351830E-8B58-4840-A76B-13DC56BCCE95}" type="pres">
      <dgm:prSet presAssocID="{7721E143-F9CC-49A4-82D8-8BEBC94F5EDD}" presName="vSp2" presStyleCnt="0"/>
      <dgm:spPr/>
    </dgm:pt>
    <dgm:pt modelId="{EE09ADF5-2EDC-4530-A849-48DB7B541ECC}" type="pres">
      <dgm:prSet presAssocID="{7721E143-F9CC-49A4-82D8-8BEBC94F5EDD}" presName="sibTrans" presStyleCnt="0"/>
      <dgm:spPr/>
    </dgm:pt>
    <dgm:pt modelId="{CEF6A505-0C27-42ED-A19E-3AEC762A33A7}" type="pres">
      <dgm:prSet presAssocID="{CA32D66D-5D23-457A-A928-BE2F60796852}" presName="compositeNode" presStyleCnt="0">
        <dgm:presLayoutVars>
          <dgm:bulletEnabled val="1"/>
        </dgm:presLayoutVars>
      </dgm:prSet>
      <dgm:spPr/>
    </dgm:pt>
    <dgm:pt modelId="{D2CA007F-964B-427B-8626-6D064D926650}" type="pres">
      <dgm:prSet presAssocID="{CA32D66D-5D23-457A-A928-BE2F60796852}" presName="bgRect" presStyleLbl="node1" presStyleIdx="1" presStyleCnt="3" custScaleY="173248"/>
      <dgm:spPr/>
      <dgm:t>
        <a:bodyPr/>
        <a:lstStyle/>
        <a:p>
          <a:endParaRPr lang="es-PA"/>
        </a:p>
      </dgm:t>
    </dgm:pt>
    <dgm:pt modelId="{C99F1365-0E91-497A-9261-08E5041CC99B}" type="pres">
      <dgm:prSet presAssocID="{CA32D66D-5D23-457A-A928-BE2F60796852}" presName="parentNode" presStyleLbl="node1" presStyleIdx="1" presStyleCnt="3">
        <dgm:presLayoutVars>
          <dgm:chMax val="0"/>
          <dgm:bulletEnabled val="1"/>
        </dgm:presLayoutVars>
      </dgm:prSet>
      <dgm:spPr/>
      <dgm:t>
        <a:bodyPr/>
        <a:lstStyle/>
        <a:p>
          <a:endParaRPr lang="es-PA"/>
        </a:p>
      </dgm:t>
    </dgm:pt>
    <dgm:pt modelId="{33BFA642-5E6C-4192-AB05-EEC158CCDE55}" type="pres">
      <dgm:prSet presAssocID="{4B5D4FE0-8557-4DE8-8A81-C054686BFE7A}" presName="hSp" presStyleCnt="0"/>
      <dgm:spPr/>
    </dgm:pt>
    <dgm:pt modelId="{CB43F1B0-10E0-4ADB-869B-0698C6942615}" type="pres">
      <dgm:prSet presAssocID="{4B5D4FE0-8557-4DE8-8A81-C054686BFE7A}" presName="vProcSp" presStyleCnt="0"/>
      <dgm:spPr/>
    </dgm:pt>
    <dgm:pt modelId="{516419D9-F5C3-45C8-8665-88B17554EF11}" type="pres">
      <dgm:prSet presAssocID="{4B5D4FE0-8557-4DE8-8A81-C054686BFE7A}" presName="vSp1" presStyleCnt="0"/>
      <dgm:spPr/>
    </dgm:pt>
    <dgm:pt modelId="{236F891A-6208-4081-AE7A-7461F1763CAC}" type="pres">
      <dgm:prSet presAssocID="{4B5D4FE0-8557-4DE8-8A81-C054686BFE7A}" presName="simulatedConn" presStyleLbl="solidFgAcc1" presStyleIdx="1" presStyleCnt="2"/>
      <dgm:spPr/>
    </dgm:pt>
    <dgm:pt modelId="{8AC9FBED-D7F2-43C5-95D8-E524A2FDB943}" type="pres">
      <dgm:prSet presAssocID="{4B5D4FE0-8557-4DE8-8A81-C054686BFE7A}" presName="vSp2" presStyleCnt="0"/>
      <dgm:spPr/>
    </dgm:pt>
    <dgm:pt modelId="{6042BC17-E422-4D8C-838B-A36E6E5D1275}" type="pres">
      <dgm:prSet presAssocID="{4B5D4FE0-8557-4DE8-8A81-C054686BFE7A}" presName="sibTrans" presStyleCnt="0"/>
      <dgm:spPr/>
    </dgm:pt>
    <dgm:pt modelId="{F0A912EE-DFD3-4291-BB7B-D1D7FC679A15}" type="pres">
      <dgm:prSet presAssocID="{0E4A5DC8-BF0B-4649-AEA1-417FBCF31B83}" presName="compositeNode" presStyleCnt="0">
        <dgm:presLayoutVars>
          <dgm:bulletEnabled val="1"/>
        </dgm:presLayoutVars>
      </dgm:prSet>
      <dgm:spPr/>
    </dgm:pt>
    <dgm:pt modelId="{48A81AA4-8BAA-40FE-95F1-6F7B18829657}" type="pres">
      <dgm:prSet presAssocID="{0E4A5DC8-BF0B-4649-AEA1-417FBCF31B83}" presName="bgRect" presStyleLbl="node1" presStyleIdx="2" presStyleCnt="3" custScaleY="173248"/>
      <dgm:spPr/>
      <dgm:t>
        <a:bodyPr/>
        <a:lstStyle/>
        <a:p>
          <a:endParaRPr lang="es-PA"/>
        </a:p>
      </dgm:t>
    </dgm:pt>
    <dgm:pt modelId="{BBFBFDB8-879D-4DEB-8889-0669C3EAAA73}" type="pres">
      <dgm:prSet presAssocID="{0E4A5DC8-BF0B-4649-AEA1-417FBCF31B83}" presName="parentNode" presStyleLbl="node1" presStyleIdx="2" presStyleCnt="3">
        <dgm:presLayoutVars>
          <dgm:chMax val="0"/>
          <dgm:bulletEnabled val="1"/>
        </dgm:presLayoutVars>
      </dgm:prSet>
      <dgm:spPr/>
      <dgm:t>
        <a:bodyPr/>
        <a:lstStyle/>
        <a:p>
          <a:endParaRPr lang="es-PA"/>
        </a:p>
      </dgm:t>
    </dgm:pt>
    <dgm:pt modelId="{38B37F8C-70AA-47D3-AFBC-F92310040AF4}" type="pres">
      <dgm:prSet presAssocID="{0E4A5DC8-BF0B-4649-AEA1-417FBCF31B83}" presName="childNode" presStyleLbl="node1" presStyleIdx="2" presStyleCnt="3">
        <dgm:presLayoutVars>
          <dgm:bulletEnabled val="1"/>
        </dgm:presLayoutVars>
      </dgm:prSet>
      <dgm:spPr/>
      <dgm:t>
        <a:bodyPr/>
        <a:lstStyle/>
        <a:p>
          <a:endParaRPr lang="es-PA"/>
        </a:p>
      </dgm:t>
    </dgm:pt>
  </dgm:ptLst>
  <dgm:cxnLst>
    <dgm:cxn modelId="{DF70B110-E163-4D42-8A25-AA5B80322742}" type="presOf" srcId="{440C1D45-1BF2-48D3-86DE-3EE78FB322F1}" destId="{EE5599C8-18F0-4474-A42A-5A3AAACA02D6}" srcOrd="0" destOrd="0" presId="urn:microsoft.com/office/officeart/2005/8/layout/hProcess7#4"/>
    <dgm:cxn modelId="{0D2AA4C0-4E09-435D-B3BD-C9AC92B274F9}" type="presOf" srcId="{C087CFC9-DD86-40B7-AB2C-ABCEE952DEE1}" destId="{7A5EE605-6634-4513-8790-9132B8F07531}" srcOrd="0" destOrd="0" presId="urn:microsoft.com/office/officeart/2005/8/layout/hProcess7#4"/>
    <dgm:cxn modelId="{25216562-EF09-4428-95D6-1912ACCB5BEC}" type="presOf" srcId="{CA32D66D-5D23-457A-A928-BE2F60796852}" destId="{D2CA007F-964B-427B-8626-6D064D926650}" srcOrd="0" destOrd="0" presId="urn:microsoft.com/office/officeart/2005/8/layout/hProcess7#4"/>
    <dgm:cxn modelId="{93916E79-23F5-415E-B7C5-6C808DCC2E96}" type="presOf" srcId="{6F5996F2-6964-456A-9583-F01318D33FAC}" destId="{969E6839-AA94-448C-A62A-F2524C7D730F}" srcOrd="1" destOrd="0" presId="urn:microsoft.com/office/officeart/2005/8/layout/hProcess7#4"/>
    <dgm:cxn modelId="{F0A186A6-E9FB-4C7E-A122-0EFBE462CD98}" srcId="{440C1D45-1BF2-48D3-86DE-3EE78FB322F1}" destId="{6F5996F2-6964-456A-9583-F01318D33FAC}" srcOrd="0" destOrd="0" parTransId="{059F3688-443C-4C02-A312-CF7A9B0FC20E}" sibTransId="{7721E143-F9CC-49A4-82D8-8BEBC94F5EDD}"/>
    <dgm:cxn modelId="{269355FF-96CC-4DDA-9358-EE2EF3B9AEAC}" srcId="{440C1D45-1BF2-48D3-86DE-3EE78FB322F1}" destId="{CA32D66D-5D23-457A-A928-BE2F60796852}" srcOrd="1" destOrd="0" parTransId="{D6E8EB09-0F65-4C2B-8E42-CFC38A4F551B}" sibTransId="{4B5D4FE0-8557-4DE8-8A81-C054686BFE7A}"/>
    <dgm:cxn modelId="{4275B6E6-FE93-484D-9A35-4DF6D06BD2BF}" type="presOf" srcId="{0E4A5DC8-BF0B-4649-AEA1-417FBCF31B83}" destId="{48A81AA4-8BAA-40FE-95F1-6F7B18829657}" srcOrd="0" destOrd="0" presId="urn:microsoft.com/office/officeart/2005/8/layout/hProcess7#4"/>
    <dgm:cxn modelId="{6C25D730-A427-4186-996A-94350C0A735F}" type="presOf" srcId="{CA32D66D-5D23-457A-A928-BE2F60796852}" destId="{C99F1365-0E91-497A-9261-08E5041CC99B}" srcOrd="1" destOrd="0" presId="urn:microsoft.com/office/officeart/2005/8/layout/hProcess7#4"/>
    <dgm:cxn modelId="{F834F1D9-C50C-446D-8B68-F541DA7C4FF0}" srcId="{0E4A5DC8-BF0B-4649-AEA1-417FBCF31B83}" destId="{D2BBEA0B-EF72-4D2D-B170-4D705D041FA2}" srcOrd="0" destOrd="0" parTransId="{D948FA8E-7B46-4364-BEC7-0A40C2B43D25}" sibTransId="{BEC8E4F6-05E9-4593-9B4C-CD4057757A20}"/>
    <dgm:cxn modelId="{7FB99851-3EBD-4427-9BE5-8094DF7827ED}" type="presOf" srcId="{D2BBEA0B-EF72-4D2D-B170-4D705D041FA2}" destId="{38B37F8C-70AA-47D3-AFBC-F92310040AF4}" srcOrd="0" destOrd="0" presId="urn:microsoft.com/office/officeart/2005/8/layout/hProcess7#4"/>
    <dgm:cxn modelId="{11458C35-1DAF-4A57-A647-2F1483410C1A}" srcId="{440C1D45-1BF2-48D3-86DE-3EE78FB322F1}" destId="{0E4A5DC8-BF0B-4649-AEA1-417FBCF31B83}" srcOrd="2" destOrd="0" parTransId="{C243620C-3C6A-4129-A69A-D78A9DA85B8C}" sibTransId="{3F233906-48DB-4E1E-B3AB-023D7454B75C}"/>
    <dgm:cxn modelId="{731349A1-079B-490D-8376-3769D8824304}" srcId="{6F5996F2-6964-456A-9583-F01318D33FAC}" destId="{C087CFC9-DD86-40B7-AB2C-ABCEE952DEE1}" srcOrd="0" destOrd="0" parTransId="{A3FF64B3-F468-4698-A728-6A8E01DF6AAF}" sibTransId="{DFFC570F-DB58-45BE-B270-1BDE37D62978}"/>
    <dgm:cxn modelId="{739CB390-8744-4DA8-AC59-CC19AFA96EC6}" type="presOf" srcId="{6F5996F2-6964-456A-9583-F01318D33FAC}" destId="{B02EB1FA-A153-4307-95B8-A85995D0F967}" srcOrd="0" destOrd="0" presId="urn:microsoft.com/office/officeart/2005/8/layout/hProcess7#4"/>
    <dgm:cxn modelId="{A64E4DDA-9885-408F-BEA4-1FB97A00E98C}" type="presOf" srcId="{0E4A5DC8-BF0B-4649-AEA1-417FBCF31B83}" destId="{BBFBFDB8-879D-4DEB-8889-0669C3EAAA73}" srcOrd="1" destOrd="0" presId="urn:microsoft.com/office/officeart/2005/8/layout/hProcess7#4"/>
    <dgm:cxn modelId="{626B1E5B-1E6A-4B45-BDE3-E08BA5C85D8A}" type="presParOf" srcId="{EE5599C8-18F0-4474-A42A-5A3AAACA02D6}" destId="{07799401-7D6C-44B5-AAE8-39DC8B70250E}" srcOrd="0" destOrd="0" presId="urn:microsoft.com/office/officeart/2005/8/layout/hProcess7#4"/>
    <dgm:cxn modelId="{82C2E813-1B0E-49E4-82B9-CE77A49B0A91}" type="presParOf" srcId="{07799401-7D6C-44B5-AAE8-39DC8B70250E}" destId="{B02EB1FA-A153-4307-95B8-A85995D0F967}" srcOrd="0" destOrd="0" presId="urn:microsoft.com/office/officeart/2005/8/layout/hProcess7#4"/>
    <dgm:cxn modelId="{4AFD96DC-EAAF-4D59-B196-7AFD58BE0DF2}" type="presParOf" srcId="{07799401-7D6C-44B5-AAE8-39DC8B70250E}" destId="{969E6839-AA94-448C-A62A-F2524C7D730F}" srcOrd="1" destOrd="0" presId="urn:microsoft.com/office/officeart/2005/8/layout/hProcess7#4"/>
    <dgm:cxn modelId="{DD04F981-1203-4C17-AE2B-5F72AA1E7D72}" type="presParOf" srcId="{07799401-7D6C-44B5-AAE8-39DC8B70250E}" destId="{7A5EE605-6634-4513-8790-9132B8F07531}" srcOrd="2" destOrd="0" presId="urn:microsoft.com/office/officeart/2005/8/layout/hProcess7#4"/>
    <dgm:cxn modelId="{978AD391-D6E7-49E4-9B4A-9EDAF7D7EE7F}" type="presParOf" srcId="{EE5599C8-18F0-4474-A42A-5A3AAACA02D6}" destId="{00CA9D64-6429-499E-BCE9-B9251647A474}" srcOrd="1" destOrd="0" presId="urn:microsoft.com/office/officeart/2005/8/layout/hProcess7#4"/>
    <dgm:cxn modelId="{097CC0ED-C833-43A9-992A-B3AA4E45C9F0}" type="presParOf" srcId="{EE5599C8-18F0-4474-A42A-5A3AAACA02D6}" destId="{0FE63DBD-BE60-4EC9-A614-1841B6647BA0}" srcOrd="2" destOrd="0" presId="urn:microsoft.com/office/officeart/2005/8/layout/hProcess7#4"/>
    <dgm:cxn modelId="{CCE0054A-FFFB-42AC-9263-900E2865742B}" type="presParOf" srcId="{0FE63DBD-BE60-4EC9-A614-1841B6647BA0}" destId="{24EC944B-4316-4D92-A1D9-E2C291265009}" srcOrd="0" destOrd="0" presId="urn:microsoft.com/office/officeart/2005/8/layout/hProcess7#4"/>
    <dgm:cxn modelId="{96ECF374-6A9A-4CC1-9119-4386D16D172D}" type="presParOf" srcId="{0FE63DBD-BE60-4EC9-A614-1841B6647BA0}" destId="{5AECFABB-F12D-4AEC-ABC5-9EC0DECC5A4B}" srcOrd="1" destOrd="0" presId="urn:microsoft.com/office/officeart/2005/8/layout/hProcess7#4"/>
    <dgm:cxn modelId="{6746E827-7C32-45FB-9D13-A4C0139221CB}" type="presParOf" srcId="{0FE63DBD-BE60-4EC9-A614-1841B6647BA0}" destId="{F351830E-8B58-4840-A76B-13DC56BCCE95}" srcOrd="2" destOrd="0" presId="urn:microsoft.com/office/officeart/2005/8/layout/hProcess7#4"/>
    <dgm:cxn modelId="{7F0562AE-12C5-4414-8D81-DAF02A128C6E}" type="presParOf" srcId="{EE5599C8-18F0-4474-A42A-5A3AAACA02D6}" destId="{EE09ADF5-2EDC-4530-A849-48DB7B541ECC}" srcOrd="3" destOrd="0" presId="urn:microsoft.com/office/officeart/2005/8/layout/hProcess7#4"/>
    <dgm:cxn modelId="{9E2265F4-7D67-4241-AAA8-B5B4C745AC36}" type="presParOf" srcId="{EE5599C8-18F0-4474-A42A-5A3AAACA02D6}" destId="{CEF6A505-0C27-42ED-A19E-3AEC762A33A7}" srcOrd="4" destOrd="0" presId="urn:microsoft.com/office/officeart/2005/8/layout/hProcess7#4"/>
    <dgm:cxn modelId="{B6D239C7-71BC-47A0-A3D4-0F3A9688077D}" type="presParOf" srcId="{CEF6A505-0C27-42ED-A19E-3AEC762A33A7}" destId="{D2CA007F-964B-427B-8626-6D064D926650}" srcOrd="0" destOrd="0" presId="urn:microsoft.com/office/officeart/2005/8/layout/hProcess7#4"/>
    <dgm:cxn modelId="{533E56E9-4516-4CA0-B9B2-5362F80B6A80}" type="presParOf" srcId="{CEF6A505-0C27-42ED-A19E-3AEC762A33A7}" destId="{C99F1365-0E91-497A-9261-08E5041CC99B}" srcOrd="1" destOrd="0" presId="urn:microsoft.com/office/officeart/2005/8/layout/hProcess7#4"/>
    <dgm:cxn modelId="{5B2D538C-C289-4F76-9C63-9FD7E3A0004E}" type="presParOf" srcId="{EE5599C8-18F0-4474-A42A-5A3AAACA02D6}" destId="{33BFA642-5E6C-4192-AB05-EEC158CCDE55}" srcOrd="5" destOrd="0" presId="urn:microsoft.com/office/officeart/2005/8/layout/hProcess7#4"/>
    <dgm:cxn modelId="{F23569AF-7BED-4BBC-B8A3-D5A63C26C310}" type="presParOf" srcId="{EE5599C8-18F0-4474-A42A-5A3AAACA02D6}" destId="{CB43F1B0-10E0-4ADB-869B-0698C6942615}" srcOrd="6" destOrd="0" presId="urn:microsoft.com/office/officeart/2005/8/layout/hProcess7#4"/>
    <dgm:cxn modelId="{78DAB3BB-808A-4C67-B9EC-C1AD1CB30CEF}" type="presParOf" srcId="{CB43F1B0-10E0-4ADB-869B-0698C6942615}" destId="{516419D9-F5C3-45C8-8665-88B17554EF11}" srcOrd="0" destOrd="0" presId="urn:microsoft.com/office/officeart/2005/8/layout/hProcess7#4"/>
    <dgm:cxn modelId="{07E9E8B3-D5FA-48B0-B27D-85C979331F2C}" type="presParOf" srcId="{CB43F1B0-10E0-4ADB-869B-0698C6942615}" destId="{236F891A-6208-4081-AE7A-7461F1763CAC}" srcOrd="1" destOrd="0" presId="urn:microsoft.com/office/officeart/2005/8/layout/hProcess7#4"/>
    <dgm:cxn modelId="{5B145DC8-1924-45D3-AB1C-50B18D094832}" type="presParOf" srcId="{CB43F1B0-10E0-4ADB-869B-0698C6942615}" destId="{8AC9FBED-D7F2-43C5-95D8-E524A2FDB943}" srcOrd="2" destOrd="0" presId="urn:microsoft.com/office/officeart/2005/8/layout/hProcess7#4"/>
    <dgm:cxn modelId="{08077B5E-49B4-489D-AB32-DD06527E4ED3}" type="presParOf" srcId="{EE5599C8-18F0-4474-A42A-5A3AAACA02D6}" destId="{6042BC17-E422-4D8C-838B-A36E6E5D1275}" srcOrd="7" destOrd="0" presId="urn:microsoft.com/office/officeart/2005/8/layout/hProcess7#4"/>
    <dgm:cxn modelId="{49A34BF3-6A42-4EC1-BD1E-44DBDFC7595D}" type="presParOf" srcId="{EE5599C8-18F0-4474-A42A-5A3AAACA02D6}" destId="{F0A912EE-DFD3-4291-BB7B-D1D7FC679A15}" srcOrd="8" destOrd="0" presId="urn:microsoft.com/office/officeart/2005/8/layout/hProcess7#4"/>
    <dgm:cxn modelId="{C9D32BD9-A3FE-4CB8-9936-1DC860B62D7A}" type="presParOf" srcId="{F0A912EE-DFD3-4291-BB7B-D1D7FC679A15}" destId="{48A81AA4-8BAA-40FE-95F1-6F7B18829657}" srcOrd="0" destOrd="0" presId="urn:microsoft.com/office/officeart/2005/8/layout/hProcess7#4"/>
    <dgm:cxn modelId="{5E9067F6-2081-4B56-963E-E7CE0FC1FBEB}" type="presParOf" srcId="{F0A912EE-DFD3-4291-BB7B-D1D7FC679A15}" destId="{BBFBFDB8-879D-4DEB-8889-0669C3EAAA73}" srcOrd="1" destOrd="0" presId="urn:microsoft.com/office/officeart/2005/8/layout/hProcess7#4"/>
    <dgm:cxn modelId="{A6C78559-CD7C-4ED3-B80A-F720ACADFFEF}" type="presParOf" srcId="{F0A912EE-DFD3-4291-BB7B-D1D7FC679A15}" destId="{38B37F8C-70AA-47D3-AFBC-F92310040AF4}" srcOrd="2" destOrd="0" presId="urn:microsoft.com/office/officeart/2005/8/layout/hProcess7#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167B2D-0891-4BEC-9174-1EE0D49A0577}" type="doc">
      <dgm:prSet loTypeId="urn:microsoft.com/office/officeart/2011/layout/HexagonRadial" loCatId="cycle" qsTypeId="urn:microsoft.com/office/officeart/2005/8/quickstyle/3d1" qsCatId="3D" csTypeId="urn:microsoft.com/office/officeart/2005/8/colors/accent1_2" csCatId="accent1" phldr="1"/>
      <dgm:spPr/>
      <dgm:t>
        <a:bodyPr/>
        <a:lstStyle/>
        <a:p>
          <a:endParaRPr lang="es-PA"/>
        </a:p>
      </dgm:t>
    </dgm:pt>
    <dgm:pt modelId="{5C2CB6FC-8590-40A7-99EC-2CAE968D265E}">
      <dgm:prSet phldrT="[Texto]"/>
      <dgm:spPr/>
      <dgm:t>
        <a:bodyPr/>
        <a:lstStyle/>
        <a:p>
          <a:r>
            <a:rPr lang="es-PA" dirty="0" smtClean="0"/>
            <a:t>Emplear los elementos de la comunicación oral y escrita, </a:t>
          </a:r>
          <a:endParaRPr lang="es-PA" dirty="0"/>
        </a:p>
      </dgm:t>
    </dgm:pt>
    <dgm:pt modelId="{60C1A894-FA05-4DD8-8F18-C1CDF8AFC4B7}" type="parTrans" cxnId="{21143E5F-56EB-4AAD-840D-761E63326FCB}">
      <dgm:prSet/>
      <dgm:spPr/>
      <dgm:t>
        <a:bodyPr/>
        <a:lstStyle/>
        <a:p>
          <a:endParaRPr lang="es-PA"/>
        </a:p>
      </dgm:t>
    </dgm:pt>
    <dgm:pt modelId="{2358C4BE-1D96-499A-85EC-8377AE8A6BB4}" type="sibTrans" cxnId="{21143E5F-56EB-4AAD-840D-761E63326FCB}">
      <dgm:prSet/>
      <dgm:spPr/>
      <dgm:t>
        <a:bodyPr/>
        <a:lstStyle/>
        <a:p>
          <a:endParaRPr lang="es-PA"/>
        </a:p>
      </dgm:t>
    </dgm:pt>
    <dgm:pt modelId="{4B18091E-17D6-4CA6-B27D-CFBBBE51F6DE}">
      <dgm:prSet phldrT="[Texto]"/>
      <dgm:spPr/>
      <dgm:t>
        <a:bodyPr/>
        <a:lstStyle/>
        <a:p>
          <a:r>
            <a:rPr lang="es-PA" dirty="0" smtClean="0"/>
            <a:t>Auto biografía </a:t>
          </a:r>
          <a:endParaRPr lang="es-PA" dirty="0"/>
        </a:p>
      </dgm:t>
    </dgm:pt>
    <dgm:pt modelId="{D200FEA3-D1A7-4E90-AF99-EBEDAFAF39DC}" type="parTrans" cxnId="{BE74217D-F35C-41C9-AC1A-22CB0734C378}">
      <dgm:prSet/>
      <dgm:spPr/>
      <dgm:t>
        <a:bodyPr/>
        <a:lstStyle/>
        <a:p>
          <a:endParaRPr lang="es-PA"/>
        </a:p>
      </dgm:t>
    </dgm:pt>
    <dgm:pt modelId="{5491DD88-9D4E-4245-861B-3EB7FB8BD73C}" type="sibTrans" cxnId="{BE74217D-F35C-41C9-AC1A-22CB0734C378}">
      <dgm:prSet/>
      <dgm:spPr/>
      <dgm:t>
        <a:bodyPr/>
        <a:lstStyle/>
        <a:p>
          <a:endParaRPr lang="es-PA"/>
        </a:p>
      </dgm:t>
    </dgm:pt>
    <dgm:pt modelId="{13690438-5B97-482B-804E-7FBC0A35DD9A}">
      <dgm:prSet phldrT="[Texto]"/>
      <dgm:spPr/>
      <dgm:t>
        <a:bodyPr/>
        <a:lstStyle/>
        <a:p>
          <a:r>
            <a:rPr lang="es-PA" dirty="0" smtClean="0"/>
            <a:t>Grafemas</a:t>
          </a:r>
        </a:p>
        <a:p>
          <a:r>
            <a:rPr lang="es-PA" dirty="0" err="1" smtClean="0"/>
            <a:t>V,b</a:t>
          </a:r>
          <a:r>
            <a:rPr lang="es-PA" dirty="0" smtClean="0"/>
            <a:t>, </a:t>
          </a:r>
          <a:r>
            <a:rPr lang="es-PA" dirty="0" err="1" smtClean="0"/>
            <a:t>z,c,s,x</a:t>
          </a:r>
          <a:endParaRPr lang="es-PA" dirty="0"/>
        </a:p>
      </dgm:t>
    </dgm:pt>
    <dgm:pt modelId="{9B987474-9BD5-4BB2-B3B5-B8D8A745B91B}" type="parTrans" cxnId="{AD625454-D43B-4491-8BC8-F26527F9522A}">
      <dgm:prSet/>
      <dgm:spPr/>
      <dgm:t>
        <a:bodyPr/>
        <a:lstStyle/>
        <a:p>
          <a:endParaRPr lang="es-PA"/>
        </a:p>
      </dgm:t>
    </dgm:pt>
    <dgm:pt modelId="{73982E67-08A1-4F72-BAD6-F2B5CD184C5B}" type="sibTrans" cxnId="{AD625454-D43B-4491-8BC8-F26527F9522A}">
      <dgm:prSet/>
      <dgm:spPr/>
      <dgm:t>
        <a:bodyPr/>
        <a:lstStyle/>
        <a:p>
          <a:endParaRPr lang="es-PA"/>
        </a:p>
      </dgm:t>
    </dgm:pt>
    <dgm:pt modelId="{D046C418-6C64-437C-A8CD-E16D03F6DBF9}">
      <dgm:prSet phldrT="[Texto]"/>
      <dgm:spPr/>
      <dgm:t>
        <a:bodyPr/>
        <a:lstStyle/>
        <a:p>
          <a:r>
            <a:rPr lang="es-PA" dirty="0" smtClean="0"/>
            <a:t>barbarismos</a:t>
          </a:r>
          <a:endParaRPr lang="es-PA" dirty="0"/>
        </a:p>
      </dgm:t>
    </dgm:pt>
    <dgm:pt modelId="{313B75D1-039E-4DC2-A714-8E6F73C8AEF7}" type="parTrans" cxnId="{56A63EBC-C85F-4BB9-9317-DEE3C6604F04}">
      <dgm:prSet/>
      <dgm:spPr/>
      <dgm:t>
        <a:bodyPr/>
        <a:lstStyle/>
        <a:p>
          <a:endParaRPr lang="es-PA"/>
        </a:p>
      </dgm:t>
    </dgm:pt>
    <dgm:pt modelId="{EB889227-AF8D-4501-AFD7-B7F0BDB53661}" type="sibTrans" cxnId="{56A63EBC-C85F-4BB9-9317-DEE3C6604F04}">
      <dgm:prSet/>
      <dgm:spPr/>
      <dgm:t>
        <a:bodyPr/>
        <a:lstStyle/>
        <a:p>
          <a:endParaRPr lang="es-PA"/>
        </a:p>
      </dgm:t>
    </dgm:pt>
    <dgm:pt modelId="{4082A68C-2854-48BA-B495-EB65B2729B75}">
      <dgm:prSet phldrT="[Texto]"/>
      <dgm:spPr/>
      <dgm:t>
        <a:bodyPr/>
        <a:lstStyle/>
        <a:p>
          <a:r>
            <a:rPr lang="es-PA" dirty="0" smtClean="0"/>
            <a:t>Predicado verbal y nominal</a:t>
          </a:r>
        </a:p>
        <a:p>
          <a:r>
            <a:rPr lang="es-PA" dirty="0" smtClean="0"/>
            <a:t>Sustantivos</a:t>
          </a:r>
        </a:p>
        <a:p>
          <a:r>
            <a:rPr lang="es-PA" dirty="0" smtClean="0"/>
            <a:t>adjetivos</a:t>
          </a:r>
          <a:endParaRPr lang="es-PA" dirty="0"/>
        </a:p>
      </dgm:t>
    </dgm:pt>
    <dgm:pt modelId="{077AEC3C-CAA1-4D44-8BB4-3447D5859400}" type="parTrans" cxnId="{BD3262A9-42A9-4FA8-83AB-A17213E6E22F}">
      <dgm:prSet/>
      <dgm:spPr/>
      <dgm:t>
        <a:bodyPr/>
        <a:lstStyle/>
        <a:p>
          <a:endParaRPr lang="es-PA"/>
        </a:p>
      </dgm:t>
    </dgm:pt>
    <dgm:pt modelId="{4A069964-18A3-4FD4-A9AB-82034B8E4F45}" type="sibTrans" cxnId="{BD3262A9-42A9-4FA8-83AB-A17213E6E22F}">
      <dgm:prSet/>
      <dgm:spPr/>
      <dgm:t>
        <a:bodyPr/>
        <a:lstStyle/>
        <a:p>
          <a:endParaRPr lang="es-PA"/>
        </a:p>
      </dgm:t>
    </dgm:pt>
    <dgm:pt modelId="{FF8B46A3-90B5-4050-8441-3B676ECD306C}">
      <dgm:prSet phldrT="[Texto]"/>
      <dgm:spPr/>
      <dgm:t>
        <a:bodyPr/>
        <a:lstStyle/>
        <a:p>
          <a:r>
            <a:rPr lang="es-PA" dirty="0" smtClean="0"/>
            <a:t>Para textos</a:t>
          </a:r>
        </a:p>
        <a:p>
          <a:r>
            <a:rPr lang="es-PA" dirty="0" smtClean="0"/>
            <a:t>Elementos de la lectura</a:t>
          </a:r>
          <a:endParaRPr lang="es-PA" dirty="0"/>
        </a:p>
      </dgm:t>
    </dgm:pt>
    <dgm:pt modelId="{19127112-7659-4B56-A57B-4396FF553CC2}" type="parTrans" cxnId="{83A51E51-2EB3-433F-9A1F-A5FAF72CD8D2}">
      <dgm:prSet/>
      <dgm:spPr/>
      <dgm:t>
        <a:bodyPr/>
        <a:lstStyle/>
        <a:p>
          <a:endParaRPr lang="es-PA"/>
        </a:p>
      </dgm:t>
    </dgm:pt>
    <dgm:pt modelId="{E5B640B9-F542-4AFF-A1C1-168B25B76525}" type="sibTrans" cxnId="{83A51E51-2EB3-433F-9A1F-A5FAF72CD8D2}">
      <dgm:prSet/>
      <dgm:spPr/>
      <dgm:t>
        <a:bodyPr/>
        <a:lstStyle/>
        <a:p>
          <a:endParaRPr lang="es-PA"/>
        </a:p>
      </dgm:t>
    </dgm:pt>
    <dgm:pt modelId="{D6A1340F-57C7-4159-95D4-2166049B9513}">
      <dgm:prSet phldrT="[Texto]"/>
      <dgm:spPr/>
      <dgm:t>
        <a:bodyPr/>
        <a:lstStyle/>
        <a:p>
          <a:r>
            <a:rPr lang="es-PA" dirty="0" smtClean="0"/>
            <a:t>Ideas principales y secundarias</a:t>
          </a:r>
        </a:p>
        <a:p>
          <a:r>
            <a:rPr lang="es-PA" dirty="0" smtClean="0"/>
            <a:t>Textos narrativos</a:t>
          </a:r>
        </a:p>
        <a:p>
          <a:r>
            <a:rPr lang="es-PA" dirty="0" smtClean="0"/>
            <a:t>Cuentos, </a:t>
          </a:r>
          <a:endParaRPr lang="es-PA" dirty="0"/>
        </a:p>
      </dgm:t>
    </dgm:pt>
    <dgm:pt modelId="{A476431A-7A8B-4B84-AA2E-4628B5B80659}" type="parTrans" cxnId="{3FFD1262-0EE4-43FE-A7F9-00C7CB36D105}">
      <dgm:prSet/>
      <dgm:spPr/>
      <dgm:t>
        <a:bodyPr/>
        <a:lstStyle/>
        <a:p>
          <a:endParaRPr lang="es-PA"/>
        </a:p>
      </dgm:t>
    </dgm:pt>
    <dgm:pt modelId="{738EC96A-9ADE-47DB-86C2-322ED4454B79}" type="sibTrans" cxnId="{3FFD1262-0EE4-43FE-A7F9-00C7CB36D105}">
      <dgm:prSet/>
      <dgm:spPr/>
      <dgm:t>
        <a:bodyPr/>
        <a:lstStyle/>
        <a:p>
          <a:endParaRPr lang="es-PA"/>
        </a:p>
      </dgm:t>
    </dgm:pt>
    <dgm:pt modelId="{B82F1DD2-18DB-4B4C-8F90-27E6116B28D2}" type="pres">
      <dgm:prSet presAssocID="{9B167B2D-0891-4BEC-9174-1EE0D49A0577}" presName="Name0" presStyleCnt="0">
        <dgm:presLayoutVars>
          <dgm:chMax val="1"/>
          <dgm:chPref val="1"/>
          <dgm:dir/>
          <dgm:animOne val="branch"/>
          <dgm:animLvl val="lvl"/>
        </dgm:presLayoutVars>
      </dgm:prSet>
      <dgm:spPr/>
    </dgm:pt>
    <dgm:pt modelId="{3453C274-5F68-4BB8-B741-B993CDAADF1A}" type="pres">
      <dgm:prSet presAssocID="{5C2CB6FC-8590-40A7-99EC-2CAE968D265E}" presName="Parent" presStyleLbl="node0" presStyleIdx="0" presStyleCnt="1">
        <dgm:presLayoutVars>
          <dgm:chMax val="6"/>
          <dgm:chPref val="6"/>
        </dgm:presLayoutVars>
      </dgm:prSet>
      <dgm:spPr/>
      <dgm:t>
        <a:bodyPr/>
        <a:lstStyle/>
        <a:p>
          <a:endParaRPr lang="es-PA"/>
        </a:p>
      </dgm:t>
    </dgm:pt>
    <dgm:pt modelId="{C8AC9D66-C4F4-435B-8D7D-E00A874FC114}" type="pres">
      <dgm:prSet presAssocID="{4B18091E-17D6-4CA6-B27D-CFBBBE51F6DE}" presName="Accent1" presStyleCnt="0"/>
      <dgm:spPr/>
    </dgm:pt>
    <dgm:pt modelId="{6612F2F2-ECB8-4522-ABD1-41DF53E98BAC}" type="pres">
      <dgm:prSet presAssocID="{4B18091E-17D6-4CA6-B27D-CFBBBE51F6DE}" presName="Accent" presStyleLbl="bgShp" presStyleIdx="0" presStyleCnt="6"/>
      <dgm:spPr/>
    </dgm:pt>
    <dgm:pt modelId="{31576099-1DEF-4F9A-8A3B-FCDEDB8FE686}" type="pres">
      <dgm:prSet presAssocID="{4B18091E-17D6-4CA6-B27D-CFBBBE51F6DE}" presName="Child1" presStyleLbl="node1" presStyleIdx="0" presStyleCnt="6">
        <dgm:presLayoutVars>
          <dgm:chMax val="0"/>
          <dgm:chPref val="0"/>
          <dgm:bulletEnabled val="1"/>
        </dgm:presLayoutVars>
      </dgm:prSet>
      <dgm:spPr/>
    </dgm:pt>
    <dgm:pt modelId="{F674722C-612F-49D0-93A6-F927F0651D5B}" type="pres">
      <dgm:prSet presAssocID="{13690438-5B97-482B-804E-7FBC0A35DD9A}" presName="Accent2" presStyleCnt="0"/>
      <dgm:spPr/>
    </dgm:pt>
    <dgm:pt modelId="{6F7608A4-93EC-4DC3-9A27-653ED96F2D74}" type="pres">
      <dgm:prSet presAssocID="{13690438-5B97-482B-804E-7FBC0A35DD9A}" presName="Accent" presStyleLbl="bgShp" presStyleIdx="1" presStyleCnt="6"/>
      <dgm:spPr/>
    </dgm:pt>
    <dgm:pt modelId="{9557E9D5-CD03-45CE-9423-FEED66DC2014}" type="pres">
      <dgm:prSet presAssocID="{13690438-5B97-482B-804E-7FBC0A35DD9A}" presName="Child2" presStyleLbl="node1" presStyleIdx="1" presStyleCnt="6">
        <dgm:presLayoutVars>
          <dgm:chMax val="0"/>
          <dgm:chPref val="0"/>
          <dgm:bulletEnabled val="1"/>
        </dgm:presLayoutVars>
      </dgm:prSet>
      <dgm:spPr/>
      <dgm:t>
        <a:bodyPr/>
        <a:lstStyle/>
        <a:p>
          <a:endParaRPr lang="es-PA"/>
        </a:p>
      </dgm:t>
    </dgm:pt>
    <dgm:pt modelId="{97ABB10B-DF87-4903-99F4-EF63876F8490}" type="pres">
      <dgm:prSet presAssocID="{D046C418-6C64-437C-A8CD-E16D03F6DBF9}" presName="Accent3" presStyleCnt="0"/>
      <dgm:spPr/>
    </dgm:pt>
    <dgm:pt modelId="{E29D01EB-D966-49F0-8B0F-F05723808889}" type="pres">
      <dgm:prSet presAssocID="{D046C418-6C64-437C-A8CD-E16D03F6DBF9}" presName="Accent" presStyleLbl="bgShp" presStyleIdx="2" presStyleCnt="6"/>
      <dgm:spPr/>
    </dgm:pt>
    <dgm:pt modelId="{94CEC6EE-8530-45FD-8350-896ADB91E4DB}" type="pres">
      <dgm:prSet presAssocID="{D046C418-6C64-437C-A8CD-E16D03F6DBF9}" presName="Child3" presStyleLbl="node1" presStyleIdx="2" presStyleCnt="6">
        <dgm:presLayoutVars>
          <dgm:chMax val="0"/>
          <dgm:chPref val="0"/>
          <dgm:bulletEnabled val="1"/>
        </dgm:presLayoutVars>
      </dgm:prSet>
      <dgm:spPr/>
      <dgm:t>
        <a:bodyPr/>
        <a:lstStyle/>
        <a:p>
          <a:endParaRPr lang="es-PA"/>
        </a:p>
      </dgm:t>
    </dgm:pt>
    <dgm:pt modelId="{9069B16A-78BD-45F4-B706-F97CA5FE61DA}" type="pres">
      <dgm:prSet presAssocID="{4082A68C-2854-48BA-B495-EB65B2729B75}" presName="Accent4" presStyleCnt="0"/>
      <dgm:spPr/>
    </dgm:pt>
    <dgm:pt modelId="{E8CB42B3-2FEC-46BA-8C19-F1BBD5772F5E}" type="pres">
      <dgm:prSet presAssocID="{4082A68C-2854-48BA-B495-EB65B2729B75}" presName="Accent" presStyleLbl="bgShp" presStyleIdx="3" presStyleCnt="6"/>
      <dgm:spPr/>
    </dgm:pt>
    <dgm:pt modelId="{0EA02017-506C-467F-83E8-DF288BF277FE}" type="pres">
      <dgm:prSet presAssocID="{4082A68C-2854-48BA-B495-EB65B2729B75}" presName="Child4" presStyleLbl="node1" presStyleIdx="3" presStyleCnt="6">
        <dgm:presLayoutVars>
          <dgm:chMax val="0"/>
          <dgm:chPref val="0"/>
          <dgm:bulletEnabled val="1"/>
        </dgm:presLayoutVars>
      </dgm:prSet>
      <dgm:spPr/>
      <dgm:t>
        <a:bodyPr/>
        <a:lstStyle/>
        <a:p>
          <a:endParaRPr lang="es-PA"/>
        </a:p>
      </dgm:t>
    </dgm:pt>
    <dgm:pt modelId="{77DA6BFC-5B86-41B9-AFF6-95FB72C58BE8}" type="pres">
      <dgm:prSet presAssocID="{FF8B46A3-90B5-4050-8441-3B676ECD306C}" presName="Accent5" presStyleCnt="0"/>
      <dgm:spPr/>
    </dgm:pt>
    <dgm:pt modelId="{5A4158D7-8FE7-4BAA-B0B5-8A587E51991F}" type="pres">
      <dgm:prSet presAssocID="{FF8B46A3-90B5-4050-8441-3B676ECD306C}" presName="Accent" presStyleLbl="bgShp" presStyleIdx="4" presStyleCnt="6"/>
      <dgm:spPr/>
    </dgm:pt>
    <dgm:pt modelId="{E3EEAAA8-EF89-4029-B852-29B2D2A75278}" type="pres">
      <dgm:prSet presAssocID="{FF8B46A3-90B5-4050-8441-3B676ECD306C}" presName="Child5" presStyleLbl="node1" presStyleIdx="4" presStyleCnt="6">
        <dgm:presLayoutVars>
          <dgm:chMax val="0"/>
          <dgm:chPref val="0"/>
          <dgm:bulletEnabled val="1"/>
        </dgm:presLayoutVars>
      </dgm:prSet>
      <dgm:spPr/>
    </dgm:pt>
    <dgm:pt modelId="{ACDC31BE-4365-4B19-940D-DFC2729D1AFB}" type="pres">
      <dgm:prSet presAssocID="{D6A1340F-57C7-4159-95D4-2166049B9513}" presName="Accent6" presStyleCnt="0"/>
      <dgm:spPr/>
    </dgm:pt>
    <dgm:pt modelId="{024E1461-25BE-4A32-9BB8-ED54A8005ED8}" type="pres">
      <dgm:prSet presAssocID="{D6A1340F-57C7-4159-95D4-2166049B9513}" presName="Accent" presStyleLbl="bgShp" presStyleIdx="5" presStyleCnt="6"/>
      <dgm:spPr/>
    </dgm:pt>
    <dgm:pt modelId="{22A0EB1B-9A47-4C96-9F85-0118123D6963}" type="pres">
      <dgm:prSet presAssocID="{D6A1340F-57C7-4159-95D4-2166049B9513}" presName="Child6" presStyleLbl="node1" presStyleIdx="5" presStyleCnt="6">
        <dgm:presLayoutVars>
          <dgm:chMax val="0"/>
          <dgm:chPref val="0"/>
          <dgm:bulletEnabled val="1"/>
        </dgm:presLayoutVars>
      </dgm:prSet>
      <dgm:spPr/>
    </dgm:pt>
  </dgm:ptLst>
  <dgm:cxnLst>
    <dgm:cxn modelId="{48B40CED-0808-47F3-88F1-BCAFCED7888F}" type="presOf" srcId="{5C2CB6FC-8590-40A7-99EC-2CAE968D265E}" destId="{3453C274-5F68-4BB8-B741-B993CDAADF1A}" srcOrd="0" destOrd="0" presId="urn:microsoft.com/office/officeart/2011/layout/HexagonRadial"/>
    <dgm:cxn modelId="{044CF23F-B409-4645-98EA-D9196DA56CAC}" type="presOf" srcId="{4082A68C-2854-48BA-B495-EB65B2729B75}" destId="{0EA02017-506C-467F-83E8-DF288BF277FE}" srcOrd="0" destOrd="0" presId="urn:microsoft.com/office/officeart/2011/layout/HexagonRadial"/>
    <dgm:cxn modelId="{CF13835C-FF52-4866-8F4D-A3C25E6AE269}" type="presOf" srcId="{4B18091E-17D6-4CA6-B27D-CFBBBE51F6DE}" destId="{31576099-1DEF-4F9A-8A3B-FCDEDB8FE686}" srcOrd="0" destOrd="0" presId="urn:microsoft.com/office/officeart/2011/layout/HexagonRadial"/>
    <dgm:cxn modelId="{BD3262A9-42A9-4FA8-83AB-A17213E6E22F}" srcId="{5C2CB6FC-8590-40A7-99EC-2CAE968D265E}" destId="{4082A68C-2854-48BA-B495-EB65B2729B75}" srcOrd="3" destOrd="0" parTransId="{077AEC3C-CAA1-4D44-8BB4-3447D5859400}" sibTransId="{4A069964-18A3-4FD4-A9AB-82034B8E4F45}"/>
    <dgm:cxn modelId="{C5ABB12A-F3AD-4902-9FDE-BD825416299C}" type="presOf" srcId="{FF8B46A3-90B5-4050-8441-3B676ECD306C}" destId="{E3EEAAA8-EF89-4029-B852-29B2D2A75278}" srcOrd="0" destOrd="0" presId="urn:microsoft.com/office/officeart/2011/layout/HexagonRadial"/>
    <dgm:cxn modelId="{3A85DA34-784C-4159-9D29-74019DBDB6BE}" type="presOf" srcId="{13690438-5B97-482B-804E-7FBC0A35DD9A}" destId="{9557E9D5-CD03-45CE-9423-FEED66DC2014}" srcOrd="0" destOrd="0" presId="urn:microsoft.com/office/officeart/2011/layout/HexagonRadial"/>
    <dgm:cxn modelId="{AD625454-D43B-4491-8BC8-F26527F9522A}" srcId="{5C2CB6FC-8590-40A7-99EC-2CAE968D265E}" destId="{13690438-5B97-482B-804E-7FBC0A35DD9A}" srcOrd="1" destOrd="0" parTransId="{9B987474-9BD5-4BB2-B3B5-B8D8A745B91B}" sibTransId="{73982E67-08A1-4F72-BAD6-F2B5CD184C5B}"/>
    <dgm:cxn modelId="{BE74217D-F35C-41C9-AC1A-22CB0734C378}" srcId="{5C2CB6FC-8590-40A7-99EC-2CAE968D265E}" destId="{4B18091E-17D6-4CA6-B27D-CFBBBE51F6DE}" srcOrd="0" destOrd="0" parTransId="{D200FEA3-D1A7-4E90-AF99-EBEDAFAF39DC}" sibTransId="{5491DD88-9D4E-4245-861B-3EB7FB8BD73C}"/>
    <dgm:cxn modelId="{F11C5C13-2FA8-4ED2-9672-F793DA70CA7C}" type="presOf" srcId="{9B167B2D-0891-4BEC-9174-1EE0D49A0577}" destId="{B82F1DD2-18DB-4B4C-8F90-27E6116B28D2}" srcOrd="0" destOrd="0" presId="urn:microsoft.com/office/officeart/2011/layout/HexagonRadial"/>
    <dgm:cxn modelId="{E27CFD5C-D7AE-4163-9217-670A18C0206D}" type="presOf" srcId="{D046C418-6C64-437C-A8CD-E16D03F6DBF9}" destId="{94CEC6EE-8530-45FD-8350-896ADB91E4DB}" srcOrd="0" destOrd="0" presId="urn:microsoft.com/office/officeart/2011/layout/HexagonRadial"/>
    <dgm:cxn modelId="{83A51E51-2EB3-433F-9A1F-A5FAF72CD8D2}" srcId="{5C2CB6FC-8590-40A7-99EC-2CAE968D265E}" destId="{FF8B46A3-90B5-4050-8441-3B676ECD306C}" srcOrd="4" destOrd="0" parTransId="{19127112-7659-4B56-A57B-4396FF553CC2}" sibTransId="{E5B640B9-F542-4AFF-A1C1-168B25B76525}"/>
    <dgm:cxn modelId="{D3C2F8C1-B579-4F60-8299-98B4EDFAB4E6}" type="presOf" srcId="{D6A1340F-57C7-4159-95D4-2166049B9513}" destId="{22A0EB1B-9A47-4C96-9F85-0118123D6963}" srcOrd="0" destOrd="0" presId="urn:microsoft.com/office/officeart/2011/layout/HexagonRadial"/>
    <dgm:cxn modelId="{56A63EBC-C85F-4BB9-9317-DEE3C6604F04}" srcId="{5C2CB6FC-8590-40A7-99EC-2CAE968D265E}" destId="{D046C418-6C64-437C-A8CD-E16D03F6DBF9}" srcOrd="2" destOrd="0" parTransId="{313B75D1-039E-4DC2-A714-8E6F73C8AEF7}" sibTransId="{EB889227-AF8D-4501-AFD7-B7F0BDB53661}"/>
    <dgm:cxn modelId="{3FFD1262-0EE4-43FE-A7F9-00C7CB36D105}" srcId="{5C2CB6FC-8590-40A7-99EC-2CAE968D265E}" destId="{D6A1340F-57C7-4159-95D4-2166049B9513}" srcOrd="5" destOrd="0" parTransId="{A476431A-7A8B-4B84-AA2E-4628B5B80659}" sibTransId="{738EC96A-9ADE-47DB-86C2-322ED4454B79}"/>
    <dgm:cxn modelId="{21143E5F-56EB-4AAD-840D-761E63326FCB}" srcId="{9B167B2D-0891-4BEC-9174-1EE0D49A0577}" destId="{5C2CB6FC-8590-40A7-99EC-2CAE968D265E}" srcOrd="0" destOrd="0" parTransId="{60C1A894-FA05-4DD8-8F18-C1CDF8AFC4B7}" sibTransId="{2358C4BE-1D96-499A-85EC-8377AE8A6BB4}"/>
    <dgm:cxn modelId="{215A4420-302D-49AB-955F-5622CCFE0464}" type="presParOf" srcId="{B82F1DD2-18DB-4B4C-8F90-27E6116B28D2}" destId="{3453C274-5F68-4BB8-B741-B993CDAADF1A}" srcOrd="0" destOrd="0" presId="urn:microsoft.com/office/officeart/2011/layout/HexagonRadial"/>
    <dgm:cxn modelId="{98EA2326-84C4-4A73-8BA2-EE91740288F7}" type="presParOf" srcId="{B82F1DD2-18DB-4B4C-8F90-27E6116B28D2}" destId="{C8AC9D66-C4F4-435B-8D7D-E00A874FC114}" srcOrd="1" destOrd="0" presId="urn:microsoft.com/office/officeart/2011/layout/HexagonRadial"/>
    <dgm:cxn modelId="{3128E75D-8620-4ACA-8259-C0CC7544AC5F}" type="presParOf" srcId="{C8AC9D66-C4F4-435B-8D7D-E00A874FC114}" destId="{6612F2F2-ECB8-4522-ABD1-41DF53E98BAC}" srcOrd="0" destOrd="0" presId="urn:microsoft.com/office/officeart/2011/layout/HexagonRadial"/>
    <dgm:cxn modelId="{221CF213-91CF-4BA6-8677-84EB43B7B732}" type="presParOf" srcId="{B82F1DD2-18DB-4B4C-8F90-27E6116B28D2}" destId="{31576099-1DEF-4F9A-8A3B-FCDEDB8FE686}" srcOrd="2" destOrd="0" presId="urn:microsoft.com/office/officeart/2011/layout/HexagonRadial"/>
    <dgm:cxn modelId="{B4647BB4-787F-4555-9D04-6F6E491D1842}" type="presParOf" srcId="{B82F1DD2-18DB-4B4C-8F90-27E6116B28D2}" destId="{F674722C-612F-49D0-93A6-F927F0651D5B}" srcOrd="3" destOrd="0" presId="urn:microsoft.com/office/officeart/2011/layout/HexagonRadial"/>
    <dgm:cxn modelId="{B42ED002-1809-488C-86AE-B79EEBD36A13}" type="presParOf" srcId="{F674722C-612F-49D0-93A6-F927F0651D5B}" destId="{6F7608A4-93EC-4DC3-9A27-653ED96F2D74}" srcOrd="0" destOrd="0" presId="urn:microsoft.com/office/officeart/2011/layout/HexagonRadial"/>
    <dgm:cxn modelId="{FD465F7F-BE6C-4BA9-BE41-5A71262C8E09}" type="presParOf" srcId="{B82F1DD2-18DB-4B4C-8F90-27E6116B28D2}" destId="{9557E9D5-CD03-45CE-9423-FEED66DC2014}" srcOrd="4" destOrd="0" presId="urn:microsoft.com/office/officeart/2011/layout/HexagonRadial"/>
    <dgm:cxn modelId="{C07EAC12-39CA-4232-920C-7B5125C2ED38}" type="presParOf" srcId="{B82F1DD2-18DB-4B4C-8F90-27E6116B28D2}" destId="{97ABB10B-DF87-4903-99F4-EF63876F8490}" srcOrd="5" destOrd="0" presId="urn:microsoft.com/office/officeart/2011/layout/HexagonRadial"/>
    <dgm:cxn modelId="{CF8016AE-74AA-4951-82F5-EAE1C0B996A7}" type="presParOf" srcId="{97ABB10B-DF87-4903-99F4-EF63876F8490}" destId="{E29D01EB-D966-49F0-8B0F-F05723808889}" srcOrd="0" destOrd="0" presId="urn:microsoft.com/office/officeart/2011/layout/HexagonRadial"/>
    <dgm:cxn modelId="{A778A31B-7490-4405-B0BA-92BC0543800A}" type="presParOf" srcId="{B82F1DD2-18DB-4B4C-8F90-27E6116B28D2}" destId="{94CEC6EE-8530-45FD-8350-896ADB91E4DB}" srcOrd="6" destOrd="0" presId="urn:microsoft.com/office/officeart/2011/layout/HexagonRadial"/>
    <dgm:cxn modelId="{6C244DC9-228C-48C9-B960-6ECA5C969CC2}" type="presParOf" srcId="{B82F1DD2-18DB-4B4C-8F90-27E6116B28D2}" destId="{9069B16A-78BD-45F4-B706-F97CA5FE61DA}" srcOrd="7" destOrd="0" presId="urn:microsoft.com/office/officeart/2011/layout/HexagonRadial"/>
    <dgm:cxn modelId="{E697C061-3F2B-4A44-BD11-4E7CBA87F92E}" type="presParOf" srcId="{9069B16A-78BD-45F4-B706-F97CA5FE61DA}" destId="{E8CB42B3-2FEC-46BA-8C19-F1BBD5772F5E}" srcOrd="0" destOrd="0" presId="urn:microsoft.com/office/officeart/2011/layout/HexagonRadial"/>
    <dgm:cxn modelId="{50D85E65-5BF6-4F59-9FD9-51406BAD462C}" type="presParOf" srcId="{B82F1DD2-18DB-4B4C-8F90-27E6116B28D2}" destId="{0EA02017-506C-467F-83E8-DF288BF277FE}" srcOrd="8" destOrd="0" presId="urn:microsoft.com/office/officeart/2011/layout/HexagonRadial"/>
    <dgm:cxn modelId="{DC6596E8-D7BD-4232-BDDB-9879028C138E}" type="presParOf" srcId="{B82F1DD2-18DB-4B4C-8F90-27E6116B28D2}" destId="{77DA6BFC-5B86-41B9-AFF6-95FB72C58BE8}" srcOrd="9" destOrd="0" presId="urn:microsoft.com/office/officeart/2011/layout/HexagonRadial"/>
    <dgm:cxn modelId="{8B90EE50-CACB-483C-ACC7-FA160D6780F4}" type="presParOf" srcId="{77DA6BFC-5B86-41B9-AFF6-95FB72C58BE8}" destId="{5A4158D7-8FE7-4BAA-B0B5-8A587E51991F}" srcOrd="0" destOrd="0" presId="urn:microsoft.com/office/officeart/2011/layout/HexagonRadial"/>
    <dgm:cxn modelId="{004BB634-4572-419E-8C8F-2CC5C8DBC969}" type="presParOf" srcId="{B82F1DD2-18DB-4B4C-8F90-27E6116B28D2}" destId="{E3EEAAA8-EF89-4029-B852-29B2D2A75278}" srcOrd="10" destOrd="0" presId="urn:microsoft.com/office/officeart/2011/layout/HexagonRadial"/>
    <dgm:cxn modelId="{522CAED4-34D1-48E5-8F59-9DF05F6E0DA4}" type="presParOf" srcId="{B82F1DD2-18DB-4B4C-8F90-27E6116B28D2}" destId="{ACDC31BE-4365-4B19-940D-DFC2729D1AFB}" srcOrd="11" destOrd="0" presId="urn:microsoft.com/office/officeart/2011/layout/HexagonRadial"/>
    <dgm:cxn modelId="{3BE688FF-F509-4767-A8A0-60E08AFC910C}" type="presParOf" srcId="{ACDC31BE-4365-4B19-940D-DFC2729D1AFB}" destId="{024E1461-25BE-4A32-9BB8-ED54A8005ED8}" srcOrd="0" destOrd="0" presId="urn:microsoft.com/office/officeart/2011/layout/HexagonRadial"/>
    <dgm:cxn modelId="{ADE2C16E-5B8E-49C3-83F4-C7E9F4690676}" type="presParOf" srcId="{B82F1DD2-18DB-4B4C-8F90-27E6116B28D2}" destId="{22A0EB1B-9A47-4C96-9F85-0118123D6963}"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82CD7D-5873-4A42-945F-ED6EE94A1EF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PA"/>
        </a:p>
      </dgm:t>
    </dgm:pt>
    <dgm:pt modelId="{563E0E41-3F91-43AA-89B8-08ADBA1ECA93}">
      <dgm:prSet phldrT="[Texto]"/>
      <dgm:spPr/>
      <dgm:t>
        <a:bodyPr/>
        <a:lstStyle/>
        <a:p>
          <a:r>
            <a:rPr lang="es-PA" dirty="0" smtClean="0"/>
            <a:t>Esp. </a:t>
          </a:r>
          <a:endParaRPr lang="es-PA" dirty="0"/>
        </a:p>
      </dgm:t>
    </dgm:pt>
    <dgm:pt modelId="{A963B4E2-619F-4AD2-AB57-0BCA22078DE3}" type="parTrans" cxnId="{8D432C7A-ED10-4D6C-BC24-9A1F4FE6E4F4}">
      <dgm:prSet/>
      <dgm:spPr/>
      <dgm:t>
        <a:bodyPr/>
        <a:lstStyle/>
        <a:p>
          <a:endParaRPr lang="es-PA"/>
        </a:p>
      </dgm:t>
    </dgm:pt>
    <dgm:pt modelId="{0167F76C-BC7C-4A8E-9687-4F0C21374826}" type="sibTrans" cxnId="{8D432C7A-ED10-4D6C-BC24-9A1F4FE6E4F4}">
      <dgm:prSet/>
      <dgm:spPr/>
      <dgm:t>
        <a:bodyPr/>
        <a:lstStyle/>
        <a:p>
          <a:endParaRPr lang="es-PA"/>
        </a:p>
      </dgm:t>
    </dgm:pt>
    <dgm:pt modelId="{B422504B-22C0-4E66-B1D7-2B373109941A}">
      <dgm:prSet phldrT="[Texto]"/>
      <dgm:spPr>
        <a:noFill/>
      </dgm:spPr>
      <dgm:t>
        <a:bodyPr/>
        <a:lstStyle/>
        <a:p>
          <a:r>
            <a:rPr lang="es-PA" dirty="0" smtClean="0"/>
            <a:t>Aplicar los elementos de la comunicación oral y escrita</a:t>
          </a:r>
          <a:endParaRPr lang="es-PA" dirty="0"/>
        </a:p>
      </dgm:t>
    </dgm:pt>
    <dgm:pt modelId="{922525C7-36FA-4858-B7F2-D7C841214D49}" type="parTrans" cxnId="{41795E35-9752-4CC7-A77B-ADB863F397C1}">
      <dgm:prSet/>
      <dgm:spPr/>
      <dgm:t>
        <a:bodyPr/>
        <a:lstStyle/>
        <a:p>
          <a:endParaRPr lang="es-PA"/>
        </a:p>
      </dgm:t>
    </dgm:pt>
    <dgm:pt modelId="{B7EE837C-A6FB-4CB5-91FB-E2CD6A49B6FB}" type="sibTrans" cxnId="{41795E35-9752-4CC7-A77B-ADB863F397C1}">
      <dgm:prSet/>
      <dgm:spPr/>
      <dgm:t>
        <a:bodyPr/>
        <a:lstStyle/>
        <a:p>
          <a:endParaRPr lang="es-PA"/>
        </a:p>
      </dgm:t>
    </dgm:pt>
    <dgm:pt modelId="{73B34DD8-6AC7-40B7-8C06-F7F73D9034ED}">
      <dgm:prSet phldrT="[Texto]"/>
      <dgm:spPr/>
      <dgm:t>
        <a:bodyPr/>
        <a:lstStyle/>
        <a:p>
          <a:r>
            <a:rPr lang="es-PA" dirty="0" smtClean="0"/>
            <a:t>Rel. </a:t>
          </a:r>
          <a:endParaRPr lang="es-PA" dirty="0"/>
        </a:p>
      </dgm:t>
    </dgm:pt>
    <dgm:pt modelId="{41750430-8084-4CD0-AF04-59DC79153632}" type="parTrans" cxnId="{57EC1609-275C-4BDC-B259-7D57CFA95B59}">
      <dgm:prSet/>
      <dgm:spPr/>
      <dgm:t>
        <a:bodyPr/>
        <a:lstStyle/>
        <a:p>
          <a:endParaRPr lang="es-PA"/>
        </a:p>
      </dgm:t>
    </dgm:pt>
    <dgm:pt modelId="{86416762-83F6-4632-B18F-43D0003C2A18}" type="sibTrans" cxnId="{57EC1609-275C-4BDC-B259-7D57CFA95B59}">
      <dgm:prSet/>
      <dgm:spPr/>
      <dgm:t>
        <a:bodyPr/>
        <a:lstStyle/>
        <a:p>
          <a:endParaRPr lang="es-PA"/>
        </a:p>
      </dgm:t>
    </dgm:pt>
    <dgm:pt modelId="{FCABF5CD-961D-4190-B747-B39D971B9FB6}">
      <dgm:prSet phldrT="[Texto]"/>
      <dgm:spPr/>
      <dgm:t>
        <a:bodyPr/>
        <a:lstStyle/>
        <a:p>
          <a:r>
            <a:rPr lang="es-PA" dirty="0" smtClean="0"/>
            <a:t>Operaciones con fracciones, números decimales, unidades de medidas, figuras geométricas, estadística</a:t>
          </a:r>
          <a:endParaRPr lang="es-PA" dirty="0"/>
        </a:p>
      </dgm:t>
    </dgm:pt>
    <dgm:pt modelId="{71F3B1B9-85F0-4788-A837-EF4591E39FBA}" type="parTrans" cxnId="{049A30E3-746F-450A-9A24-B6100BB088E2}">
      <dgm:prSet/>
      <dgm:spPr/>
      <dgm:t>
        <a:bodyPr/>
        <a:lstStyle/>
        <a:p>
          <a:endParaRPr lang="es-PA"/>
        </a:p>
      </dgm:t>
    </dgm:pt>
    <dgm:pt modelId="{F73E259E-CCED-4F94-80F2-395596542CC8}" type="sibTrans" cxnId="{049A30E3-746F-450A-9A24-B6100BB088E2}">
      <dgm:prSet/>
      <dgm:spPr/>
      <dgm:t>
        <a:bodyPr/>
        <a:lstStyle/>
        <a:p>
          <a:endParaRPr lang="es-PA"/>
        </a:p>
      </dgm:t>
    </dgm:pt>
    <dgm:pt modelId="{C000F6DE-D6E1-49E3-839E-6963B3543597}">
      <dgm:prSet phldrT="[Texto]"/>
      <dgm:spPr/>
      <dgm:t>
        <a:bodyPr/>
        <a:lstStyle/>
        <a:p>
          <a:r>
            <a:rPr lang="es-PA" dirty="0" smtClean="0"/>
            <a:t>ciencia</a:t>
          </a:r>
          <a:endParaRPr lang="es-PA" dirty="0"/>
        </a:p>
      </dgm:t>
    </dgm:pt>
    <dgm:pt modelId="{8D737C95-4A75-4119-B0FF-8DA72A2A6E8B}" type="parTrans" cxnId="{5CE0A12F-5FA7-41E6-9D1B-FB54F7F459B6}">
      <dgm:prSet/>
      <dgm:spPr/>
      <dgm:t>
        <a:bodyPr/>
        <a:lstStyle/>
        <a:p>
          <a:endParaRPr lang="es-PA"/>
        </a:p>
      </dgm:t>
    </dgm:pt>
    <dgm:pt modelId="{49AC4E10-8288-4398-BCF7-174C5E4EDA37}" type="sibTrans" cxnId="{5CE0A12F-5FA7-41E6-9D1B-FB54F7F459B6}">
      <dgm:prSet/>
      <dgm:spPr/>
      <dgm:t>
        <a:bodyPr/>
        <a:lstStyle/>
        <a:p>
          <a:endParaRPr lang="es-PA"/>
        </a:p>
      </dgm:t>
    </dgm:pt>
    <dgm:pt modelId="{226ACF6A-59BE-4F23-A08F-C60F9F56F82A}">
      <dgm:prSet phldrT="[Texto]"/>
      <dgm:spPr/>
      <dgm:t>
        <a:bodyPr/>
        <a:lstStyle/>
        <a:p>
          <a:r>
            <a:rPr lang="es-PA" dirty="0" smtClean="0"/>
            <a:t>Ecosistemas, factores bióticos y abióticos,  fuentes   de energías, máquinas simples. </a:t>
          </a:r>
          <a:endParaRPr lang="es-PA" dirty="0"/>
        </a:p>
      </dgm:t>
    </dgm:pt>
    <dgm:pt modelId="{9A8D3F2E-7EBE-4313-A915-6B1ADD841AB4}" type="parTrans" cxnId="{48574599-EFE7-4995-A904-F2CEBE0BB5C0}">
      <dgm:prSet/>
      <dgm:spPr/>
      <dgm:t>
        <a:bodyPr/>
        <a:lstStyle/>
        <a:p>
          <a:endParaRPr lang="es-PA"/>
        </a:p>
      </dgm:t>
    </dgm:pt>
    <dgm:pt modelId="{2E0634BE-05B6-4D47-844B-A10B8925DE9B}" type="sibTrans" cxnId="{48574599-EFE7-4995-A904-F2CEBE0BB5C0}">
      <dgm:prSet/>
      <dgm:spPr/>
      <dgm:t>
        <a:bodyPr/>
        <a:lstStyle/>
        <a:p>
          <a:endParaRPr lang="es-PA"/>
        </a:p>
      </dgm:t>
    </dgm:pt>
    <dgm:pt modelId="{1373FC98-3984-4DC1-8F5D-5B4D9BA24B59}">
      <dgm:prSet phldrT="[Texto]"/>
      <dgm:spPr/>
      <dgm:t>
        <a:bodyPr/>
        <a:lstStyle/>
        <a:p>
          <a:r>
            <a:rPr lang="es-PA" dirty="0" smtClean="0"/>
            <a:t>Ingles </a:t>
          </a:r>
          <a:endParaRPr lang="es-PA" dirty="0"/>
        </a:p>
      </dgm:t>
    </dgm:pt>
    <dgm:pt modelId="{48FBFD29-508E-4F1F-994A-92D55F6EB2BC}" type="parTrans" cxnId="{2BC0423B-1939-48CB-9606-507974D7D63B}">
      <dgm:prSet/>
      <dgm:spPr/>
      <dgm:t>
        <a:bodyPr/>
        <a:lstStyle/>
        <a:p>
          <a:endParaRPr lang="es-PA"/>
        </a:p>
      </dgm:t>
    </dgm:pt>
    <dgm:pt modelId="{FD49CEF1-D6C1-4C02-BC0F-1FAA2C33CBBC}" type="sibTrans" cxnId="{2BC0423B-1939-48CB-9606-507974D7D63B}">
      <dgm:prSet/>
      <dgm:spPr/>
      <dgm:t>
        <a:bodyPr/>
        <a:lstStyle/>
        <a:p>
          <a:endParaRPr lang="es-PA"/>
        </a:p>
      </dgm:t>
    </dgm:pt>
    <dgm:pt modelId="{C3BFC5A6-048D-4020-BB9E-9943DD2874DF}">
      <dgm:prSet phldrT="[Texto]"/>
      <dgm:spPr>
        <a:noFill/>
      </dgm:spPr>
      <dgm:t>
        <a:bodyPr/>
        <a:lstStyle/>
        <a:p>
          <a:r>
            <a:rPr lang="es-PA" dirty="0" smtClean="0"/>
            <a:t>Auto biografías,  resumen de textos, ideas principales y secundarias, grafemas de dudosa escritura, (</a:t>
          </a:r>
          <a:r>
            <a:rPr lang="es-PA" dirty="0" err="1" smtClean="0"/>
            <a:t>b,v,s,c,x</a:t>
          </a:r>
          <a:r>
            <a:rPr lang="es-PA" dirty="0" smtClean="0"/>
            <a:t>), vicios de lenguajes, tipos y partes de la oración, tipos de predicado, adjetivos, textos narrativos (leyendas, cuentos,..)  </a:t>
          </a:r>
          <a:endParaRPr lang="es-PA" dirty="0"/>
        </a:p>
      </dgm:t>
    </dgm:pt>
    <dgm:pt modelId="{DF82291C-EF5D-40B2-9DF1-BAD39780086E}" type="parTrans" cxnId="{33437929-C7E5-40B6-8B74-70883FDD9ABA}">
      <dgm:prSet/>
      <dgm:spPr/>
      <dgm:t>
        <a:bodyPr/>
        <a:lstStyle/>
        <a:p>
          <a:endParaRPr lang="es-PA"/>
        </a:p>
      </dgm:t>
    </dgm:pt>
    <dgm:pt modelId="{26B76501-A467-40A3-A481-20D05FD8FB35}" type="sibTrans" cxnId="{33437929-C7E5-40B6-8B74-70883FDD9ABA}">
      <dgm:prSet/>
      <dgm:spPr/>
      <dgm:t>
        <a:bodyPr/>
        <a:lstStyle/>
        <a:p>
          <a:endParaRPr lang="es-PA"/>
        </a:p>
      </dgm:t>
    </dgm:pt>
    <dgm:pt modelId="{B037A36C-A473-4316-8B33-74A6AEC3153E}">
      <dgm:prSet phldrT="[Texto]"/>
      <dgm:spPr/>
      <dgm:t>
        <a:bodyPr/>
        <a:lstStyle/>
        <a:p>
          <a:r>
            <a:rPr lang="es-PA" dirty="0" smtClean="0"/>
            <a:t>Mat.</a:t>
          </a:r>
          <a:endParaRPr lang="es-PA" dirty="0"/>
        </a:p>
      </dgm:t>
    </dgm:pt>
    <dgm:pt modelId="{BF0D42A0-193E-40BC-9D20-5F0407857866}" type="parTrans" cxnId="{8C436D47-80D3-4B08-A1EC-767E90BBC09C}">
      <dgm:prSet/>
      <dgm:spPr/>
      <dgm:t>
        <a:bodyPr/>
        <a:lstStyle/>
        <a:p>
          <a:endParaRPr lang="es-PA"/>
        </a:p>
      </dgm:t>
    </dgm:pt>
    <dgm:pt modelId="{E9FCA25E-7A0C-4BF9-9612-0AF98B8839BF}" type="sibTrans" cxnId="{8C436D47-80D3-4B08-A1EC-767E90BBC09C}">
      <dgm:prSet/>
      <dgm:spPr/>
      <dgm:t>
        <a:bodyPr/>
        <a:lstStyle/>
        <a:p>
          <a:endParaRPr lang="es-PA"/>
        </a:p>
      </dgm:t>
    </dgm:pt>
    <dgm:pt modelId="{37C4007B-0CD6-49A9-99FF-002E65D4A275}">
      <dgm:prSet phldrT="[Texto]"/>
      <dgm:spPr/>
      <dgm:t>
        <a:bodyPr/>
        <a:lstStyle/>
        <a:p>
          <a:endParaRPr lang="es-PA" dirty="0"/>
        </a:p>
      </dgm:t>
    </dgm:pt>
    <dgm:pt modelId="{6827258D-89E8-495C-85EC-3AEE4930AF7B}" type="parTrans" cxnId="{EB23622D-0861-4296-8291-FD675F3DE21C}">
      <dgm:prSet/>
      <dgm:spPr/>
      <dgm:t>
        <a:bodyPr/>
        <a:lstStyle/>
        <a:p>
          <a:endParaRPr lang="es-PA"/>
        </a:p>
      </dgm:t>
    </dgm:pt>
    <dgm:pt modelId="{5763B075-EC13-4C20-BF3C-C018903C6607}" type="sibTrans" cxnId="{EB23622D-0861-4296-8291-FD675F3DE21C}">
      <dgm:prSet/>
      <dgm:spPr/>
      <dgm:t>
        <a:bodyPr/>
        <a:lstStyle/>
        <a:p>
          <a:endParaRPr lang="es-PA"/>
        </a:p>
      </dgm:t>
    </dgm:pt>
    <dgm:pt modelId="{2F1A1181-76B6-4C0F-A58F-C63E662DC26E}">
      <dgm:prSet phldrT="[Texto]"/>
      <dgm:spPr/>
      <dgm:t>
        <a:bodyPr/>
        <a:lstStyle/>
        <a:p>
          <a:endParaRPr lang="es-PA" dirty="0"/>
        </a:p>
      </dgm:t>
    </dgm:pt>
    <dgm:pt modelId="{E88F895E-B4D0-4534-B661-6C4C7ADB0900}" type="parTrans" cxnId="{A66F2ED2-CF57-4879-ACB2-7CA77FAA6967}">
      <dgm:prSet/>
      <dgm:spPr/>
      <dgm:t>
        <a:bodyPr/>
        <a:lstStyle/>
        <a:p>
          <a:endParaRPr lang="es-PA"/>
        </a:p>
      </dgm:t>
    </dgm:pt>
    <dgm:pt modelId="{8E5FD1B0-550F-4D12-87FB-289663E97C9A}" type="sibTrans" cxnId="{A66F2ED2-CF57-4879-ACB2-7CA77FAA6967}">
      <dgm:prSet/>
      <dgm:spPr/>
      <dgm:t>
        <a:bodyPr/>
        <a:lstStyle/>
        <a:p>
          <a:endParaRPr lang="es-PA"/>
        </a:p>
      </dgm:t>
    </dgm:pt>
    <dgm:pt modelId="{2E238F53-8D1D-4258-B125-AE4CD5FF7A43}">
      <dgm:prSet phldrT="[Texto]"/>
      <dgm:spPr/>
      <dgm:t>
        <a:bodyPr/>
        <a:lstStyle/>
        <a:p>
          <a:r>
            <a:rPr lang="es-PA" dirty="0" smtClean="0"/>
            <a:t>Resolver problemas  de la vida real aplicando los conceptos matemáticos .   </a:t>
          </a:r>
          <a:endParaRPr lang="es-PA" dirty="0"/>
        </a:p>
      </dgm:t>
    </dgm:pt>
    <dgm:pt modelId="{248269D1-9487-4D88-9FFD-7475EF1FB95B}" type="parTrans" cxnId="{862BED43-D409-48E5-8333-5E77DEA9E8AC}">
      <dgm:prSet/>
      <dgm:spPr/>
      <dgm:t>
        <a:bodyPr/>
        <a:lstStyle/>
        <a:p>
          <a:endParaRPr lang="es-PA"/>
        </a:p>
      </dgm:t>
    </dgm:pt>
    <dgm:pt modelId="{098E5D61-1799-411E-AA21-EA658415EC63}" type="sibTrans" cxnId="{862BED43-D409-48E5-8333-5E77DEA9E8AC}">
      <dgm:prSet/>
      <dgm:spPr/>
      <dgm:t>
        <a:bodyPr/>
        <a:lstStyle/>
        <a:p>
          <a:endParaRPr lang="es-PA"/>
        </a:p>
      </dgm:t>
    </dgm:pt>
    <dgm:pt modelId="{13214FC6-758C-4B13-AAEA-A5409A8A210A}">
      <dgm:prSet phldrT="[Texto]"/>
      <dgm:spPr/>
      <dgm:t>
        <a:bodyPr/>
        <a:lstStyle/>
        <a:p>
          <a:r>
            <a:rPr lang="es-PA" dirty="0" smtClean="0"/>
            <a:t>Proponer estrategias para la creación de energías limpias y amigables con los ecosistemas</a:t>
          </a:r>
          <a:endParaRPr lang="es-PA" dirty="0"/>
        </a:p>
      </dgm:t>
    </dgm:pt>
    <dgm:pt modelId="{DFC35641-699C-4B31-A7C6-DA1920702E0D}" type="parTrans" cxnId="{A68AD59E-BDB3-4ACC-8AE3-3F093C5993FD}">
      <dgm:prSet/>
      <dgm:spPr/>
      <dgm:t>
        <a:bodyPr/>
        <a:lstStyle/>
        <a:p>
          <a:endParaRPr lang="es-PA"/>
        </a:p>
      </dgm:t>
    </dgm:pt>
    <dgm:pt modelId="{3DC2DB31-E4C8-4725-ACA4-D3DAAF6B5B36}" type="sibTrans" cxnId="{A68AD59E-BDB3-4ACC-8AE3-3F093C5993FD}">
      <dgm:prSet/>
      <dgm:spPr/>
      <dgm:t>
        <a:bodyPr/>
        <a:lstStyle/>
        <a:p>
          <a:endParaRPr lang="es-PA"/>
        </a:p>
      </dgm:t>
    </dgm:pt>
    <dgm:pt modelId="{2E2C00EC-9388-451C-9B15-687F0C5FDCE4}" type="pres">
      <dgm:prSet presAssocID="{E982CD7D-5873-4A42-945F-ED6EE94A1EFF}" presName="linearFlow" presStyleCnt="0">
        <dgm:presLayoutVars>
          <dgm:dir/>
          <dgm:animLvl val="lvl"/>
          <dgm:resizeHandles val="exact"/>
        </dgm:presLayoutVars>
      </dgm:prSet>
      <dgm:spPr/>
    </dgm:pt>
    <dgm:pt modelId="{F26A47BF-C3F8-468E-B749-F8CF6297E4DF}" type="pres">
      <dgm:prSet presAssocID="{563E0E41-3F91-43AA-89B8-08ADBA1ECA93}" presName="composite" presStyleCnt="0"/>
      <dgm:spPr/>
    </dgm:pt>
    <dgm:pt modelId="{6482B581-D12B-46DB-A7BE-093A15C5AC86}" type="pres">
      <dgm:prSet presAssocID="{563E0E41-3F91-43AA-89B8-08ADBA1ECA93}" presName="parentText" presStyleLbl="alignNode1" presStyleIdx="0" presStyleCnt="7">
        <dgm:presLayoutVars>
          <dgm:chMax val="1"/>
          <dgm:bulletEnabled val="1"/>
        </dgm:presLayoutVars>
      </dgm:prSet>
      <dgm:spPr/>
    </dgm:pt>
    <dgm:pt modelId="{F36B15F2-7FF8-448E-94DC-2D444747ABDE}" type="pres">
      <dgm:prSet presAssocID="{563E0E41-3F91-43AA-89B8-08ADBA1ECA93}" presName="descendantText" presStyleLbl="alignAcc1" presStyleIdx="0" presStyleCnt="7">
        <dgm:presLayoutVars>
          <dgm:bulletEnabled val="1"/>
        </dgm:presLayoutVars>
      </dgm:prSet>
      <dgm:spPr/>
      <dgm:t>
        <a:bodyPr/>
        <a:lstStyle/>
        <a:p>
          <a:endParaRPr lang="es-PA"/>
        </a:p>
      </dgm:t>
    </dgm:pt>
    <dgm:pt modelId="{0669748F-7B4A-4641-BD15-80845F47707A}" type="pres">
      <dgm:prSet presAssocID="{0167F76C-BC7C-4A8E-9687-4F0C21374826}" presName="sp" presStyleCnt="0"/>
      <dgm:spPr/>
    </dgm:pt>
    <dgm:pt modelId="{2313158D-D589-4B0A-BBB3-983D263C5CAC}" type="pres">
      <dgm:prSet presAssocID="{73B34DD8-6AC7-40B7-8C06-F7F73D9034ED}" presName="composite" presStyleCnt="0"/>
      <dgm:spPr/>
    </dgm:pt>
    <dgm:pt modelId="{5B370673-F25B-4EAD-A4BE-F95F37BEDE19}" type="pres">
      <dgm:prSet presAssocID="{73B34DD8-6AC7-40B7-8C06-F7F73D9034ED}" presName="parentText" presStyleLbl="alignNode1" presStyleIdx="1" presStyleCnt="7">
        <dgm:presLayoutVars>
          <dgm:chMax val="1"/>
          <dgm:bulletEnabled val="1"/>
        </dgm:presLayoutVars>
      </dgm:prSet>
      <dgm:spPr/>
      <dgm:t>
        <a:bodyPr/>
        <a:lstStyle/>
        <a:p>
          <a:endParaRPr lang="es-PA"/>
        </a:p>
      </dgm:t>
    </dgm:pt>
    <dgm:pt modelId="{91F7BFCC-8949-4C6D-BDC3-BA77BFFBDE41}" type="pres">
      <dgm:prSet presAssocID="{73B34DD8-6AC7-40B7-8C06-F7F73D9034ED}" presName="descendantText" presStyleLbl="alignAcc1" presStyleIdx="1" presStyleCnt="7">
        <dgm:presLayoutVars>
          <dgm:bulletEnabled val="1"/>
        </dgm:presLayoutVars>
      </dgm:prSet>
      <dgm:spPr/>
    </dgm:pt>
    <dgm:pt modelId="{B21FC554-3541-4345-85FC-07EFEB231795}" type="pres">
      <dgm:prSet presAssocID="{86416762-83F6-4632-B18F-43D0003C2A18}" presName="sp" presStyleCnt="0"/>
      <dgm:spPr/>
    </dgm:pt>
    <dgm:pt modelId="{882AFF44-9FA6-4CC3-A2D0-0662B1342827}" type="pres">
      <dgm:prSet presAssocID="{37C4007B-0CD6-49A9-99FF-002E65D4A275}" presName="composite" presStyleCnt="0"/>
      <dgm:spPr/>
    </dgm:pt>
    <dgm:pt modelId="{54134638-51E4-4CCE-9B9F-0BA04F7E6667}" type="pres">
      <dgm:prSet presAssocID="{37C4007B-0CD6-49A9-99FF-002E65D4A275}" presName="parentText" presStyleLbl="alignNode1" presStyleIdx="2" presStyleCnt="7">
        <dgm:presLayoutVars>
          <dgm:chMax val="1"/>
          <dgm:bulletEnabled val="1"/>
        </dgm:presLayoutVars>
      </dgm:prSet>
      <dgm:spPr/>
    </dgm:pt>
    <dgm:pt modelId="{52CE5803-08B2-420B-AB58-02732D722350}" type="pres">
      <dgm:prSet presAssocID="{37C4007B-0CD6-49A9-99FF-002E65D4A275}" presName="descendantText" presStyleLbl="alignAcc1" presStyleIdx="2" presStyleCnt="7">
        <dgm:presLayoutVars>
          <dgm:bulletEnabled val="1"/>
        </dgm:presLayoutVars>
      </dgm:prSet>
      <dgm:spPr/>
    </dgm:pt>
    <dgm:pt modelId="{68480831-49DD-4B46-B2C0-D5095F9EA40D}" type="pres">
      <dgm:prSet presAssocID="{5763B075-EC13-4C20-BF3C-C018903C6607}" presName="sp" presStyleCnt="0"/>
      <dgm:spPr/>
    </dgm:pt>
    <dgm:pt modelId="{AF76E41C-FA98-4FC2-9652-C3ECFA12E647}" type="pres">
      <dgm:prSet presAssocID="{2F1A1181-76B6-4C0F-A58F-C63E662DC26E}" presName="composite" presStyleCnt="0"/>
      <dgm:spPr/>
    </dgm:pt>
    <dgm:pt modelId="{91233DBA-3491-4411-9548-A728EFF71767}" type="pres">
      <dgm:prSet presAssocID="{2F1A1181-76B6-4C0F-A58F-C63E662DC26E}" presName="parentText" presStyleLbl="alignNode1" presStyleIdx="3" presStyleCnt="7">
        <dgm:presLayoutVars>
          <dgm:chMax val="1"/>
          <dgm:bulletEnabled val="1"/>
        </dgm:presLayoutVars>
      </dgm:prSet>
      <dgm:spPr/>
    </dgm:pt>
    <dgm:pt modelId="{66902ADB-AAFA-4318-8A3F-23F7B32F0973}" type="pres">
      <dgm:prSet presAssocID="{2F1A1181-76B6-4C0F-A58F-C63E662DC26E}" presName="descendantText" presStyleLbl="alignAcc1" presStyleIdx="3" presStyleCnt="7">
        <dgm:presLayoutVars>
          <dgm:bulletEnabled val="1"/>
        </dgm:presLayoutVars>
      </dgm:prSet>
      <dgm:spPr/>
    </dgm:pt>
    <dgm:pt modelId="{E7F2148A-FCEA-4D8D-A762-55A19C72195C}" type="pres">
      <dgm:prSet presAssocID="{8E5FD1B0-550F-4D12-87FB-289663E97C9A}" presName="sp" presStyleCnt="0"/>
      <dgm:spPr/>
    </dgm:pt>
    <dgm:pt modelId="{10784B39-67A7-44CA-A220-9A17525F11A5}" type="pres">
      <dgm:prSet presAssocID="{B037A36C-A473-4316-8B33-74A6AEC3153E}" presName="composite" presStyleCnt="0"/>
      <dgm:spPr/>
    </dgm:pt>
    <dgm:pt modelId="{1B808836-5744-4FBE-AFD5-38F2190CF4F0}" type="pres">
      <dgm:prSet presAssocID="{B037A36C-A473-4316-8B33-74A6AEC3153E}" presName="parentText" presStyleLbl="alignNode1" presStyleIdx="4" presStyleCnt="7">
        <dgm:presLayoutVars>
          <dgm:chMax val="1"/>
          <dgm:bulletEnabled val="1"/>
        </dgm:presLayoutVars>
      </dgm:prSet>
      <dgm:spPr/>
    </dgm:pt>
    <dgm:pt modelId="{F562CE2C-A4DB-4350-B5BB-829C3F1CE026}" type="pres">
      <dgm:prSet presAssocID="{B037A36C-A473-4316-8B33-74A6AEC3153E}" presName="descendantText" presStyleLbl="alignAcc1" presStyleIdx="4" presStyleCnt="7">
        <dgm:presLayoutVars>
          <dgm:bulletEnabled val="1"/>
        </dgm:presLayoutVars>
      </dgm:prSet>
      <dgm:spPr/>
      <dgm:t>
        <a:bodyPr/>
        <a:lstStyle/>
        <a:p>
          <a:endParaRPr lang="es-PA"/>
        </a:p>
      </dgm:t>
    </dgm:pt>
    <dgm:pt modelId="{43FED695-CB72-4DED-B0AB-EF58FCF98370}" type="pres">
      <dgm:prSet presAssocID="{E9FCA25E-7A0C-4BF9-9612-0AF98B8839BF}" presName="sp" presStyleCnt="0"/>
      <dgm:spPr/>
    </dgm:pt>
    <dgm:pt modelId="{77431977-0A48-4B16-B982-6FD55F6E3BDB}" type="pres">
      <dgm:prSet presAssocID="{C000F6DE-D6E1-49E3-839E-6963B3543597}" presName="composite" presStyleCnt="0"/>
      <dgm:spPr/>
    </dgm:pt>
    <dgm:pt modelId="{9EEE8524-241A-4FDE-8842-31DB3BC9CDC3}" type="pres">
      <dgm:prSet presAssocID="{C000F6DE-D6E1-49E3-839E-6963B3543597}" presName="parentText" presStyleLbl="alignNode1" presStyleIdx="5" presStyleCnt="7">
        <dgm:presLayoutVars>
          <dgm:chMax val="1"/>
          <dgm:bulletEnabled val="1"/>
        </dgm:presLayoutVars>
      </dgm:prSet>
      <dgm:spPr/>
      <dgm:t>
        <a:bodyPr/>
        <a:lstStyle/>
        <a:p>
          <a:endParaRPr lang="es-PA"/>
        </a:p>
      </dgm:t>
    </dgm:pt>
    <dgm:pt modelId="{09BADECD-B304-43BD-BC46-8A9ED1758805}" type="pres">
      <dgm:prSet presAssocID="{C000F6DE-D6E1-49E3-839E-6963B3543597}" presName="descendantText" presStyleLbl="alignAcc1" presStyleIdx="5" presStyleCnt="7">
        <dgm:presLayoutVars>
          <dgm:bulletEnabled val="1"/>
        </dgm:presLayoutVars>
      </dgm:prSet>
      <dgm:spPr/>
      <dgm:t>
        <a:bodyPr/>
        <a:lstStyle/>
        <a:p>
          <a:endParaRPr lang="es-PA"/>
        </a:p>
      </dgm:t>
    </dgm:pt>
    <dgm:pt modelId="{255D1EEC-A5A6-4437-9D90-3974C866C894}" type="pres">
      <dgm:prSet presAssocID="{49AC4E10-8288-4398-BCF7-174C5E4EDA37}" presName="sp" presStyleCnt="0"/>
      <dgm:spPr/>
    </dgm:pt>
    <dgm:pt modelId="{D56AFB94-250B-4726-AECC-3E62ABD4A04E}" type="pres">
      <dgm:prSet presAssocID="{1373FC98-3984-4DC1-8F5D-5B4D9BA24B59}" presName="composite" presStyleCnt="0"/>
      <dgm:spPr/>
    </dgm:pt>
    <dgm:pt modelId="{CE5099B5-B673-4295-9B3E-7A8A914A0030}" type="pres">
      <dgm:prSet presAssocID="{1373FC98-3984-4DC1-8F5D-5B4D9BA24B59}" presName="parentText" presStyleLbl="alignNode1" presStyleIdx="6" presStyleCnt="7">
        <dgm:presLayoutVars>
          <dgm:chMax val="1"/>
          <dgm:bulletEnabled val="1"/>
        </dgm:presLayoutVars>
      </dgm:prSet>
      <dgm:spPr/>
    </dgm:pt>
    <dgm:pt modelId="{6D9CD41B-E8BF-4F69-BFE2-D793F18DA8E4}" type="pres">
      <dgm:prSet presAssocID="{1373FC98-3984-4DC1-8F5D-5B4D9BA24B59}" presName="descendantText" presStyleLbl="alignAcc1" presStyleIdx="6" presStyleCnt="7">
        <dgm:presLayoutVars>
          <dgm:bulletEnabled val="1"/>
        </dgm:presLayoutVars>
      </dgm:prSet>
      <dgm:spPr/>
    </dgm:pt>
  </dgm:ptLst>
  <dgm:cxnLst>
    <dgm:cxn modelId="{0640D257-FF08-4958-9F56-DD1E8C713323}" type="presOf" srcId="{C3BFC5A6-048D-4020-BB9E-9943DD2874DF}" destId="{F36B15F2-7FF8-448E-94DC-2D444747ABDE}" srcOrd="0" destOrd="1" presId="urn:microsoft.com/office/officeart/2005/8/layout/chevron2"/>
    <dgm:cxn modelId="{2BC0423B-1939-48CB-9606-507974D7D63B}" srcId="{E982CD7D-5873-4A42-945F-ED6EE94A1EFF}" destId="{1373FC98-3984-4DC1-8F5D-5B4D9BA24B59}" srcOrd="6" destOrd="0" parTransId="{48FBFD29-508E-4F1F-994A-92D55F6EB2BC}" sibTransId="{FD49CEF1-D6C1-4C02-BC0F-1FAA2C33CBBC}"/>
    <dgm:cxn modelId="{049A30E3-746F-450A-9A24-B6100BB088E2}" srcId="{B037A36C-A473-4316-8B33-74A6AEC3153E}" destId="{FCABF5CD-961D-4190-B747-B39D971B9FB6}" srcOrd="1" destOrd="0" parTransId="{71F3B1B9-85F0-4788-A837-EF4591E39FBA}" sibTransId="{F73E259E-CCED-4F94-80F2-395596542CC8}"/>
    <dgm:cxn modelId="{4FD6FCCF-4C6D-408A-8103-DFCCE7C7C967}" type="presOf" srcId="{C000F6DE-D6E1-49E3-839E-6963B3543597}" destId="{9EEE8524-241A-4FDE-8842-31DB3BC9CDC3}" srcOrd="0" destOrd="0" presId="urn:microsoft.com/office/officeart/2005/8/layout/chevron2"/>
    <dgm:cxn modelId="{A66F2ED2-CF57-4879-ACB2-7CA77FAA6967}" srcId="{E982CD7D-5873-4A42-945F-ED6EE94A1EFF}" destId="{2F1A1181-76B6-4C0F-A58F-C63E662DC26E}" srcOrd="3" destOrd="0" parTransId="{E88F895E-B4D0-4534-B661-6C4C7ADB0900}" sibTransId="{8E5FD1B0-550F-4D12-87FB-289663E97C9A}"/>
    <dgm:cxn modelId="{9B9BDBEF-BB08-489E-8D89-113B259E755A}" type="presOf" srcId="{2F1A1181-76B6-4C0F-A58F-C63E662DC26E}" destId="{91233DBA-3491-4411-9548-A728EFF71767}" srcOrd="0" destOrd="0" presId="urn:microsoft.com/office/officeart/2005/8/layout/chevron2"/>
    <dgm:cxn modelId="{195ED155-313F-43CF-BDA3-08202527154C}" type="presOf" srcId="{13214FC6-758C-4B13-AAEA-A5409A8A210A}" destId="{09BADECD-B304-43BD-BC46-8A9ED1758805}" srcOrd="0" destOrd="0" presId="urn:microsoft.com/office/officeart/2005/8/layout/chevron2"/>
    <dgm:cxn modelId="{8C436D47-80D3-4B08-A1EC-767E90BBC09C}" srcId="{E982CD7D-5873-4A42-945F-ED6EE94A1EFF}" destId="{B037A36C-A473-4316-8B33-74A6AEC3153E}" srcOrd="4" destOrd="0" parTransId="{BF0D42A0-193E-40BC-9D20-5F0407857866}" sibTransId="{E9FCA25E-7A0C-4BF9-9612-0AF98B8839BF}"/>
    <dgm:cxn modelId="{E9ED8061-ADD3-4E28-A114-BC9A9A87C689}" type="presOf" srcId="{1373FC98-3984-4DC1-8F5D-5B4D9BA24B59}" destId="{CE5099B5-B673-4295-9B3E-7A8A914A0030}" srcOrd="0" destOrd="0" presId="urn:microsoft.com/office/officeart/2005/8/layout/chevron2"/>
    <dgm:cxn modelId="{45590628-439B-4EEE-A9B4-0780A45F0C5C}" type="presOf" srcId="{2E238F53-8D1D-4258-B125-AE4CD5FF7A43}" destId="{F562CE2C-A4DB-4350-B5BB-829C3F1CE026}" srcOrd="0" destOrd="0" presId="urn:microsoft.com/office/officeart/2005/8/layout/chevron2"/>
    <dgm:cxn modelId="{33437929-C7E5-40B6-8B74-70883FDD9ABA}" srcId="{563E0E41-3F91-43AA-89B8-08ADBA1ECA93}" destId="{C3BFC5A6-048D-4020-BB9E-9943DD2874DF}" srcOrd="1" destOrd="0" parTransId="{DF82291C-EF5D-40B2-9DF1-BAD39780086E}" sibTransId="{26B76501-A467-40A3-A481-20D05FD8FB35}"/>
    <dgm:cxn modelId="{47E1711D-F479-493D-B82C-0E337BB38E06}" type="presOf" srcId="{FCABF5CD-961D-4190-B747-B39D971B9FB6}" destId="{F562CE2C-A4DB-4350-B5BB-829C3F1CE026}" srcOrd="0" destOrd="1" presId="urn:microsoft.com/office/officeart/2005/8/layout/chevron2"/>
    <dgm:cxn modelId="{8D432C7A-ED10-4D6C-BC24-9A1F4FE6E4F4}" srcId="{E982CD7D-5873-4A42-945F-ED6EE94A1EFF}" destId="{563E0E41-3F91-43AA-89B8-08ADBA1ECA93}" srcOrd="0" destOrd="0" parTransId="{A963B4E2-619F-4AD2-AB57-0BCA22078DE3}" sibTransId="{0167F76C-BC7C-4A8E-9687-4F0C21374826}"/>
    <dgm:cxn modelId="{EB23622D-0861-4296-8291-FD675F3DE21C}" srcId="{E982CD7D-5873-4A42-945F-ED6EE94A1EFF}" destId="{37C4007B-0CD6-49A9-99FF-002E65D4A275}" srcOrd="2" destOrd="0" parTransId="{6827258D-89E8-495C-85EC-3AEE4930AF7B}" sibTransId="{5763B075-EC13-4C20-BF3C-C018903C6607}"/>
    <dgm:cxn modelId="{48574599-EFE7-4995-A904-F2CEBE0BB5C0}" srcId="{C000F6DE-D6E1-49E3-839E-6963B3543597}" destId="{226ACF6A-59BE-4F23-A08F-C60F9F56F82A}" srcOrd="1" destOrd="0" parTransId="{9A8D3F2E-7EBE-4313-A915-6B1ADD841AB4}" sibTransId="{2E0634BE-05B6-4D47-844B-A10B8925DE9B}"/>
    <dgm:cxn modelId="{57EC1609-275C-4BDC-B259-7D57CFA95B59}" srcId="{E982CD7D-5873-4A42-945F-ED6EE94A1EFF}" destId="{73B34DD8-6AC7-40B7-8C06-F7F73D9034ED}" srcOrd="1" destOrd="0" parTransId="{41750430-8084-4CD0-AF04-59DC79153632}" sibTransId="{86416762-83F6-4632-B18F-43D0003C2A18}"/>
    <dgm:cxn modelId="{AE5B38BE-1F19-498B-94D3-599F81FA4E4D}" type="presOf" srcId="{563E0E41-3F91-43AA-89B8-08ADBA1ECA93}" destId="{6482B581-D12B-46DB-A7BE-093A15C5AC86}" srcOrd="0" destOrd="0" presId="urn:microsoft.com/office/officeart/2005/8/layout/chevron2"/>
    <dgm:cxn modelId="{4C8ED7A3-188F-4D42-B5CB-9DD19247746B}" type="presOf" srcId="{E982CD7D-5873-4A42-945F-ED6EE94A1EFF}" destId="{2E2C00EC-9388-451C-9B15-687F0C5FDCE4}" srcOrd="0" destOrd="0" presId="urn:microsoft.com/office/officeart/2005/8/layout/chevron2"/>
    <dgm:cxn modelId="{B9D5E301-DA28-4072-8F2A-24D5F847CC30}" type="presOf" srcId="{B037A36C-A473-4316-8B33-74A6AEC3153E}" destId="{1B808836-5744-4FBE-AFD5-38F2190CF4F0}" srcOrd="0" destOrd="0" presId="urn:microsoft.com/office/officeart/2005/8/layout/chevron2"/>
    <dgm:cxn modelId="{A68AD59E-BDB3-4ACC-8AE3-3F093C5993FD}" srcId="{C000F6DE-D6E1-49E3-839E-6963B3543597}" destId="{13214FC6-758C-4B13-AAEA-A5409A8A210A}" srcOrd="0" destOrd="0" parTransId="{DFC35641-699C-4B31-A7C6-DA1920702E0D}" sibTransId="{3DC2DB31-E4C8-4725-ACA4-D3DAAF6B5B36}"/>
    <dgm:cxn modelId="{5E554D30-4587-43F4-9512-43289BED78AA}" type="presOf" srcId="{B422504B-22C0-4E66-B1D7-2B373109941A}" destId="{F36B15F2-7FF8-448E-94DC-2D444747ABDE}" srcOrd="0" destOrd="0" presId="urn:microsoft.com/office/officeart/2005/8/layout/chevron2"/>
    <dgm:cxn modelId="{862BED43-D409-48E5-8333-5E77DEA9E8AC}" srcId="{B037A36C-A473-4316-8B33-74A6AEC3153E}" destId="{2E238F53-8D1D-4258-B125-AE4CD5FF7A43}" srcOrd="0" destOrd="0" parTransId="{248269D1-9487-4D88-9FFD-7475EF1FB95B}" sibTransId="{098E5D61-1799-411E-AA21-EA658415EC63}"/>
    <dgm:cxn modelId="{5CE0A12F-5FA7-41E6-9D1B-FB54F7F459B6}" srcId="{E982CD7D-5873-4A42-945F-ED6EE94A1EFF}" destId="{C000F6DE-D6E1-49E3-839E-6963B3543597}" srcOrd="5" destOrd="0" parTransId="{8D737C95-4A75-4119-B0FF-8DA72A2A6E8B}" sibTransId="{49AC4E10-8288-4398-BCF7-174C5E4EDA37}"/>
    <dgm:cxn modelId="{04387FE9-96C1-4C8A-9398-68E42D25B2A4}" type="presOf" srcId="{226ACF6A-59BE-4F23-A08F-C60F9F56F82A}" destId="{09BADECD-B304-43BD-BC46-8A9ED1758805}" srcOrd="0" destOrd="1" presId="urn:microsoft.com/office/officeart/2005/8/layout/chevron2"/>
    <dgm:cxn modelId="{41795E35-9752-4CC7-A77B-ADB863F397C1}" srcId="{563E0E41-3F91-43AA-89B8-08ADBA1ECA93}" destId="{B422504B-22C0-4E66-B1D7-2B373109941A}" srcOrd="0" destOrd="0" parTransId="{922525C7-36FA-4858-B7F2-D7C841214D49}" sibTransId="{B7EE837C-A6FB-4CB5-91FB-E2CD6A49B6FB}"/>
    <dgm:cxn modelId="{BEE3C76F-1F12-4AE4-8E81-B91898D91811}" type="presOf" srcId="{73B34DD8-6AC7-40B7-8C06-F7F73D9034ED}" destId="{5B370673-F25B-4EAD-A4BE-F95F37BEDE19}" srcOrd="0" destOrd="0" presId="urn:microsoft.com/office/officeart/2005/8/layout/chevron2"/>
    <dgm:cxn modelId="{8619ED41-F320-4386-BFF8-77409B8D52C5}" type="presOf" srcId="{37C4007B-0CD6-49A9-99FF-002E65D4A275}" destId="{54134638-51E4-4CCE-9B9F-0BA04F7E6667}" srcOrd="0" destOrd="0" presId="urn:microsoft.com/office/officeart/2005/8/layout/chevron2"/>
    <dgm:cxn modelId="{C1072290-B318-4D8A-8C91-1FB2BE8774AD}" type="presParOf" srcId="{2E2C00EC-9388-451C-9B15-687F0C5FDCE4}" destId="{F26A47BF-C3F8-468E-B749-F8CF6297E4DF}" srcOrd="0" destOrd="0" presId="urn:microsoft.com/office/officeart/2005/8/layout/chevron2"/>
    <dgm:cxn modelId="{9D01CD9E-3080-4E83-BE4F-38B436253D64}" type="presParOf" srcId="{F26A47BF-C3F8-468E-B749-F8CF6297E4DF}" destId="{6482B581-D12B-46DB-A7BE-093A15C5AC86}" srcOrd="0" destOrd="0" presId="urn:microsoft.com/office/officeart/2005/8/layout/chevron2"/>
    <dgm:cxn modelId="{B148000C-F66A-412A-B5F1-135589372C18}" type="presParOf" srcId="{F26A47BF-C3F8-468E-B749-F8CF6297E4DF}" destId="{F36B15F2-7FF8-448E-94DC-2D444747ABDE}" srcOrd="1" destOrd="0" presId="urn:microsoft.com/office/officeart/2005/8/layout/chevron2"/>
    <dgm:cxn modelId="{ECCF35C1-2F87-4496-A65F-19A1B116ADB4}" type="presParOf" srcId="{2E2C00EC-9388-451C-9B15-687F0C5FDCE4}" destId="{0669748F-7B4A-4641-BD15-80845F47707A}" srcOrd="1" destOrd="0" presId="urn:microsoft.com/office/officeart/2005/8/layout/chevron2"/>
    <dgm:cxn modelId="{C17CC883-B049-4FBF-A2C6-CF6660AD6D43}" type="presParOf" srcId="{2E2C00EC-9388-451C-9B15-687F0C5FDCE4}" destId="{2313158D-D589-4B0A-BBB3-983D263C5CAC}" srcOrd="2" destOrd="0" presId="urn:microsoft.com/office/officeart/2005/8/layout/chevron2"/>
    <dgm:cxn modelId="{A8DA2B67-F3B5-4020-A921-34A684BE83C1}" type="presParOf" srcId="{2313158D-D589-4B0A-BBB3-983D263C5CAC}" destId="{5B370673-F25B-4EAD-A4BE-F95F37BEDE19}" srcOrd="0" destOrd="0" presId="urn:microsoft.com/office/officeart/2005/8/layout/chevron2"/>
    <dgm:cxn modelId="{F41E3B62-58EE-4964-9DFB-5445A5AAE198}" type="presParOf" srcId="{2313158D-D589-4B0A-BBB3-983D263C5CAC}" destId="{91F7BFCC-8949-4C6D-BDC3-BA77BFFBDE41}" srcOrd="1" destOrd="0" presId="urn:microsoft.com/office/officeart/2005/8/layout/chevron2"/>
    <dgm:cxn modelId="{DC75CC76-C586-44DA-833D-E3DD56A059FA}" type="presParOf" srcId="{2E2C00EC-9388-451C-9B15-687F0C5FDCE4}" destId="{B21FC554-3541-4345-85FC-07EFEB231795}" srcOrd="3" destOrd="0" presId="urn:microsoft.com/office/officeart/2005/8/layout/chevron2"/>
    <dgm:cxn modelId="{841CA826-A33B-449C-97FA-469A98005972}" type="presParOf" srcId="{2E2C00EC-9388-451C-9B15-687F0C5FDCE4}" destId="{882AFF44-9FA6-4CC3-A2D0-0662B1342827}" srcOrd="4" destOrd="0" presId="urn:microsoft.com/office/officeart/2005/8/layout/chevron2"/>
    <dgm:cxn modelId="{9C4EF9A6-4B85-4C93-8B33-B923E450BF56}" type="presParOf" srcId="{882AFF44-9FA6-4CC3-A2D0-0662B1342827}" destId="{54134638-51E4-4CCE-9B9F-0BA04F7E6667}" srcOrd="0" destOrd="0" presId="urn:microsoft.com/office/officeart/2005/8/layout/chevron2"/>
    <dgm:cxn modelId="{57D74805-D46C-4F06-AE75-D55C573CA72A}" type="presParOf" srcId="{882AFF44-9FA6-4CC3-A2D0-0662B1342827}" destId="{52CE5803-08B2-420B-AB58-02732D722350}" srcOrd="1" destOrd="0" presId="urn:microsoft.com/office/officeart/2005/8/layout/chevron2"/>
    <dgm:cxn modelId="{9C285903-6DFC-4166-8F69-8221BFA3BAF0}" type="presParOf" srcId="{2E2C00EC-9388-451C-9B15-687F0C5FDCE4}" destId="{68480831-49DD-4B46-B2C0-D5095F9EA40D}" srcOrd="5" destOrd="0" presId="urn:microsoft.com/office/officeart/2005/8/layout/chevron2"/>
    <dgm:cxn modelId="{E686C801-AC5F-4328-A1C5-9130B5941395}" type="presParOf" srcId="{2E2C00EC-9388-451C-9B15-687F0C5FDCE4}" destId="{AF76E41C-FA98-4FC2-9652-C3ECFA12E647}" srcOrd="6" destOrd="0" presId="urn:microsoft.com/office/officeart/2005/8/layout/chevron2"/>
    <dgm:cxn modelId="{5E885A56-5976-4E70-91ED-78F1FB0CB9AB}" type="presParOf" srcId="{AF76E41C-FA98-4FC2-9652-C3ECFA12E647}" destId="{91233DBA-3491-4411-9548-A728EFF71767}" srcOrd="0" destOrd="0" presId="urn:microsoft.com/office/officeart/2005/8/layout/chevron2"/>
    <dgm:cxn modelId="{851D9E46-FA77-4448-B863-AC0CBA39EF6A}" type="presParOf" srcId="{AF76E41C-FA98-4FC2-9652-C3ECFA12E647}" destId="{66902ADB-AAFA-4318-8A3F-23F7B32F0973}" srcOrd="1" destOrd="0" presId="urn:microsoft.com/office/officeart/2005/8/layout/chevron2"/>
    <dgm:cxn modelId="{4F21CC91-1ED0-46E3-A00B-A097EDD6A287}" type="presParOf" srcId="{2E2C00EC-9388-451C-9B15-687F0C5FDCE4}" destId="{E7F2148A-FCEA-4D8D-A762-55A19C72195C}" srcOrd="7" destOrd="0" presId="urn:microsoft.com/office/officeart/2005/8/layout/chevron2"/>
    <dgm:cxn modelId="{9C9E5C53-F321-4A9A-9AD1-7C266D6A6D12}" type="presParOf" srcId="{2E2C00EC-9388-451C-9B15-687F0C5FDCE4}" destId="{10784B39-67A7-44CA-A220-9A17525F11A5}" srcOrd="8" destOrd="0" presId="urn:microsoft.com/office/officeart/2005/8/layout/chevron2"/>
    <dgm:cxn modelId="{73360998-1AAB-4DFF-B0E9-179F184473B3}" type="presParOf" srcId="{10784B39-67A7-44CA-A220-9A17525F11A5}" destId="{1B808836-5744-4FBE-AFD5-38F2190CF4F0}" srcOrd="0" destOrd="0" presId="urn:microsoft.com/office/officeart/2005/8/layout/chevron2"/>
    <dgm:cxn modelId="{2A87D350-CC6B-4807-901B-56EFBA671AFC}" type="presParOf" srcId="{10784B39-67A7-44CA-A220-9A17525F11A5}" destId="{F562CE2C-A4DB-4350-B5BB-829C3F1CE026}" srcOrd="1" destOrd="0" presId="urn:microsoft.com/office/officeart/2005/8/layout/chevron2"/>
    <dgm:cxn modelId="{418EAE0B-8220-4843-8F8B-53368902264B}" type="presParOf" srcId="{2E2C00EC-9388-451C-9B15-687F0C5FDCE4}" destId="{43FED695-CB72-4DED-B0AB-EF58FCF98370}" srcOrd="9" destOrd="0" presId="urn:microsoft.com/office/officeart/2005/8/layout/chevron2"/>
    <dgm:cxn modelId="{7C42EF88-4DFC-461B-AC55-D30900955A3F}" type="presParOf" srcId="{2E2C00EC-9388-451C-9B15-687F0C5FDCE4}" destId="{77431977-0A48-4B16-B982-6FD55F6E3BDB}" srcOrd="10" destOrd="0" presId="urn:microsoft.com/office/officeart/2005/8/layout/chevron2"/>
    <dgm:cxn modelId="{DFC9F43A-4CF8-4FAE-93C2-FBCC3BB072C4}" type="presParOf" srcId="{77431977-0A48-4B16-B982-6FD55F6E3BDB}" destId="{9EEE8524-241A-4FDE-8842-31DB3BC9CDC3}" srcOrd="0" destOrd="0" presId="urn:microsoft.com/office/officeart/2005/8/layout/chevron2"/>
    <dgm:cxn modelId="{2D4D0C8A-2834-4159-B9C1-C173EB7CE26D}" type="presParOf" srcId="{77431977-0A48-4B16-B982-6FD55F6E3BDB}" destId="{09BADECD-B304-43BD-BC46-8A9ED1758805}" srcOrd="1" destOrd="0" presId="urn:microsoft.com/office/officeart/2005/8/layout/chevron2"/>
    <dgm:cxn modelId="{7D470DA6-0F96-4025-9002-EF940BC6A792}" type="presParOf" srcId="{2E2C00EC-9388-451C-9B15-687F0C5FDCE4}" destId="{255D1EEC-A5A6-4437-9D90-3974C866C894}" srcOrd="11" destOrd="0" presId="urn:microsoft.com/office/officeart/2005/8/layout/chevron2"/>
    <dgm:cxn modelId="{867EE408-D78D-4BBE-BB66-5B0D353E85B6}" type="presParOf" srcId="{2E2C00EC-9388-451C-9B15-687F0C5FDCE4}" destId="{D56AFB94-250B-4726-AECC-3E62ABD4A04E}" srcOrd="12" destOrd="0" presId="urn:microsoft.com/office/officeart/2005/8/layout/chevron2"/>
    <dgm:cxn modelId="{5E1604BE-6B1B-458F-A3B9-BEDC7DBB6F73}" type="presParOf" srcId="{D56AFB94-250B-4726-AECC-3E62ABD4A04E}" destId="{CE5099B5-B673-4295-9B3E-7A8A914A0030}" srcOrd="0" destOrd="0" presId="urn:microsoft.com/office/officeart/2005/8/layout/chevron2"/>
    <dgm:cxn modelId="{389D41E9-7032-473A-A1DE-41684B6153C0}" type="presParOf" srcId="{D56AFB94-250B-4726-AECC-3E62ABD4A04E}" destId="{6D9CD41B-E8BF-4F69-BFE2-D793F18DA8E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24AE9-6843-4145-9B68-16EAC749F794}">
      <dsp:nvSpPr>
        <dsp:cNvPr id="0" name=""/>
        <dsp:cNvSpPr/>
      </dsp:nvSpPr>
      <dsp:spPr>
        <a:xfrm rot="5400000">
          <a:off x="619905" y="1283349"/>
          <a:ext cx="1135012" cy="1292171"/>
        </a:xfrm>
        <a:prstGeom prst="bentUpArrow">
          <a:avLst>
            <a:gd name="adj1" fmla="val 32840"/>
            <a:gd name="adj2" fmla="val 25000"/>
            <a:gd name="adj3" fmla="val 35780"/>
          </a:avLst>
        </a:prstGeom>
        <a:solidFill>
          <a:schemeClr val="accent2">
            <a:tint val="50000"/>
            <a:hueOff val="0"/>
            <a:satOff val="0"/>
            <a:lumOff val="0"/>
            <a:alphaOff val="0"/>
          </a:schemeClr>
        </a:solidFill>
        <a:ln>
          <a:noFill/>
        </a:ln>
        <a:effectLst>
          <a:glow rad="12700">
            <a:schemeClr val="accent2">
              <a:tint val="50000"/>
              <a:hueOff val="0"/>
              <a:satOff val="0"/>
              <a:lumOff val="0"/>
              <a:alphaOff val="0"/>
              <a:tint val="100000"/>
              <a:shade val="100000"/>
              <a:alpha val="50196"/>
              <a:hueMod val="100000"/>
              <a:satMod val="10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49B16243-77A6-4564-8C09-D3273C0045D7}">
      <dsp:nvSpPr>
        <dsp:cNvPr id="0" name=""/>
        <dsp:cNvSpPr/>
      </dsp:nvSpPr>
      <dsp:spPr>
        <a:xfrm>
          <a:off x="319196" y="25165"/>
          <a:ext cx="1910692" cy="1337422"/>
        </a:xfrm>
        <a:prstGeom prst="roundRect">
          <a:avLst>
            <a:gd name="adj" fmla="val 16670"/>
          </a:avLst>
        </a:prstGeom>
        <a:solidFill>
          <a:schemeClr val="accent2">
            <a:hueOff val="0"/>
            <a:satOff val="0"/>
            <a:lumOff val="0"/>
            <a:alphaOff val="0"/>
          </a:schemeClr>
        </a:solidFill>
        <a:ln>
          <a:noFill/>
        </a:ln>
        <a:effectLst>
          <a:glow rad="12700">
            <a:schemeClr val="accent2">
              <a:hueOff val="0"/>
              <a:satOff val="0"/>
              <a:lumOff val="0"/>
              <a:alphaOff val="0"/>
              <a:tint val="100000"/>
              <a:shade val="100000"/>
              <a:alpha val="50196"/>
              <a:hueMod val="100000"/>
              <a:satMod val="10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PA" sz="3000" kern="1200" dirty="0" smtClean="0"/>
            <a:t>2009</a:t>
          </a:r>
          <a:endParaRPr lang="es-PA" sz="3000" kern="1200" dirty="0"/>
        </a:p>
      </dsp:txBody>
      <dsp:txXfrm>
        <a:off x="384495" y="90464"/>
        <a:ext cx="1780094" cy="1206824"/>
      </dsp:txXfrm>
    </dsp:sp>
    <dsp:sp modelId="{C8787812-B634-48CA-9274-55059D907CCC}">
      <dsp:nvSpPr>
        <dsp:cNvPr id="0" name=""/>
        <dsp:cNvSpPr/>
      </dsp:nvSpPr>
      <dsp:spPr>
        <a:xfrm>
          <a:off x="2229888" y="152719"/>
          <a:ext cx="1389655" cy="108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es-PA" sz="1100" kern="1200" dirty="0" smtClean="0"/>
            <a:t>ANTEPENÚLTIMO</a:t>
          </a:r>
          <a:endParaRPr lang="es-PA" sz="1100" kern="1200" dirty="0"/>
        </a:p>
      </dsp:txBody>
      <dsp:txXfrm>
        <a:off x="2229888" y="152719"/>
        <a:ext cx="1389655" cy="1080963"/>
      </dsp:txXfrm>
    </dsp:sp>
    <dsp:sp modelId="{012508F0-3444-4192-954E-C29FAF0DAB9C}">
      <dsp:nvSpPr>
        <dsp:cNvPr id="0" name=""/>
        <dsp:cNvSpPr/>
      </dsp:nvSpPr>
      <dsp:spPr>
        <a:xfrm rot="5400000">
          <a:off x="2204072" y="2785716"/>
          <a:ext cx="1135012" cy="1292171"/>
        </a:xfrm>
        <a:prstGeom prst="bentUpArrow">
          <a:avLst>
            <a:gd name="adj1" fmla="val 32840"/>
            <a:gd name="adj2" fmla="val 25000"/>
            <a:gd name="adj3" fmla="val 35780"/>
          </a:avLst>
        </a:prstGeom>
        <a:solidFill>
          <a:schemeClr val="accent2">
            <a:tint val="50000"/>
            <a:hueOff val="-1397785"/>
            <a:satOff val="-3308"/>
            <a:lumOff val="10723"/>
            <a:alphaOff val="0"/>
          </a:schemeClr>
        </a:solidFill>
        <a:ln>
          <a:noFill/>
        </a:ln>
        <a:effectLst>
          <a:glow rad="12700">
            <a:schemeClr val="accent2">
              <a:tint val="50000"/>
              <a:hueOff val="-1397785"/>
              <a:satOff val="-3308"/>
              <a:lumOff val="10723"/>
              <a:alphaOff val="0"/>
              <a:tint val="100000"/>
              <a:shade val="100000"/>
              <a:alpha val="50196"/>
              <a:hueMod val="100000"/>
              <a:satMod val="100000"/>
            </a:schemeClr>
          </a:glo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dsp:style>
    </dsp:sp>
    <dsp:sp modelId="{8329876F-DE32-49F8-A278-D930F162AEAA}">
      <dsp:nvSpPr>
        <dsp:cNvPr id="0" name=""/>
        <dsp:cNvSpPr/>
      </dsp:nvSpPr>
      <dsp:spPr>
        <a:xfrm>
          <a:off x="1903363" y="1527532"/>
          <a:ext cx="1910692" cy="1337422"/>
        </a:xfrm>
        <a:prstGeom prst="roundRect">
          <a:avLst>
            <a:gd name="adj" fmla="val 16670"/>
          </a:avLst>
        </a:prstGeom>
        <a:solidFill>
          <a:schemeClr val="accent2">
            <a:hueOff val="-419062"/>
            <a:satOff val="-4829"/>
            <a:lumOff val="1079"/>
            <a:alphaOff val="0"/>
          </a:schemeClr>
        </a:solidFill>
        <a:ln>
          <a:noFill/>
        </a:ln>
        <a:effectLst>
          <a:glow rad="12700">
            <a:schemeClr val="accent2">
              <a:hueOff val="-419062"/>
              <a:satOff val="-4829"/>
              <a:lumOff val="1079"/>
              <a:alphaOff val="0"/>
              <a:tint val="100000"/>
              <a:shade val="100000"/>
              <a:alpha val="50196"/>
              <a:hueMod val="100000"/>
              <a:satMod val="10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PA" sz="3000" kern="1200" dirty="0" smtClean="0"/>
            <a:t>?</a:t>
          </a:r>
          <a:endParaRPr lang="es-PA" sz="3000" kern="1200" dirty="0"/>
        </a:p>
      </dsp:txBody>
      <dsp:txXfrm>
        <a:off x="1968662" y="1592831"/>
        <a:ext cx="1780094" cy="1206824"/>
      </dsp:txXfrm>
    </dsp:sp>
    <dsp:sp modelId="{41D43091-5282-40B3-A453-9D88A2A56C5D}">
      <dsp:nvSpPr>
        <dsp:cNvPr id="0" name=""/>
        <dsp:cNvSpPr/>
      </dsp:nvSpPr>
      <dsp:spPr>
        <a:xfrm>
          <a:off x="3814055" y="1655086"/>
          <a:ext cx="1389655" cy="108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114300" lvl="1" indent="-114300" algn="l" defTabSz="533400">
            <a:lnSpc>
              <a:spcPct val="90000"/>
            </a:lnSpc>
            <a:spcBef>
              <a:spcPct val="0"/>
            </a:spcBef>
            <a:spcAft>
              <a:spcPct val="15000"/>
            </a:spcAft>
            <a:buChar char="••"/>
          </a:pPr>
          <a:r>
            <a:rPr lang="es-PA" sz="1200" kern="1200" dirty="0" smtClean="0"/>
            <a:t>NO PARTICIPAMOS</a:t>
          </a:r>
          <a:endParaRPr lang="es-PA" sz="1200" kern="1200" dirty="0"/>
        </a:p>
      </dsp:txBody>
      <dsp:txXfrm>
        <a:off x="3814055" y="1655086"/>
        <a:ext cx="1389655" cy="1080963"/>
      </dsp:txXfrm>
    </dsp:sp>
    <dsp:sp modelId="{4A5CD495-EDD2-4239-A78B-9FFC6AB981EB}">
      <dsp:nvSpPr>
        <dsp:cNvPr id="0" name=""/>
        <dsp:cNvSpPr/>
      </dsp:nvSpPr>
      <dsp:spPr>
        <a:xfrm>
          <a:off x="3487530" y="3029899"/>
          <a:ext cx="1910692" cy="1337422"/>
        </a:xfrm>
        <a:prstGeom prst="roundRect">
          <a:avLst>
            <a:gd name="adj" fmla="val 16670"/>
          </a:avLst>
        </a:prstGeom>
        <a:solidFill>
          <a:schemeClr val="accent2">
            <a:hueOff val="-838123"/>
            <a:satOff val="-9658"/>
            <a:lumOff val="2159"/>
            <a:alphaOff val="0"/>
          </a:schemeClr>
        </a:solidFill>
        <a:ln>
          <a:noFill/>
        </a:ln>
        <a:effectLst>
          <a:glow rad="12700">
            <a:schemeClr val="accent2">
              <a:hueOff val="-838123"/>
              <a:satOff val="-9658"/>
              <a:lumOff val="2159"/>
              <a:alphaOff val="0"/>
              <a:tint val="100000"/>
              <a:shade val="100000"/>
              <a:alpha val="50196"/>
              <a:hueMod val="100000"/>
              <a:satMod val="100000"/>
            </a:schemeClr>
          </a:glo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s-PA" sz="3000" kern="1200" dirty="0" smtClean="0"/>
            <a:t>2015</a:t>
          </a:r>
        </a:p>
        <a:p>
          <a:pPr lvl="0" algn="ctr" defTabSz="1333500">
            <a:lnSpc>
              <a:spcPct val="90000"/>
            </a:lnSpc>
            <a:spcBef>
              <a:spcPct val="0"/>
            </a:spcBef>
            <a:spcAft>
              <a:spcPct val="35000"/>
            </a:spcAft>
          </a:pPr>
          <a:r>
            <a:rPr lang="es-PA" sz="3000" kern="1200" dirty="0" smtClean="0"/>
            <a:t>2018</a:t>
          </a:r>
          <a:endParaRPr lang="es-PA" sz="3000" kern="1200" dirty="0"/>
        </a:p>
      </dsp:txBody>
      <dsp:txXfrm>
        <a:off x="3552829" y="3095198"/>
        <a:ext cx="1780094" cy="1206824"/>
      </dsp:txXfrm>
    </dsp:sp>
    <dsp:sp modelId="{937A3609-A4F8-4D9B-A707-F73806133F88}">
      <dsp:nvSpPr>
        <dsp:cNvPr id="0" name=""/>
        <dsp:cNvSpPr/>
      </dsp:nvSpPr>
      <dsp:spPr>
        <a:xfrm>
          <a:off x="5398222" y="3157453"/>
          <a:ext cx="1389655" cy="10809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ctr" anchorCtr="0">
          <a:noAutofit/>
        </a:bodyPr>
        <a:lstStyle/>
        <a:p>
          <a:pPr marL="171450" lvl="1" indent="-171450" algn="l" defTabSz="711200">
            <a:lnSpc>
              <a:spcPct val="90000"/>
            </a:lnSpc>
            <a:spcBef>
              <a:spcPct val="0"/>
            </a:spcBef>
            <a:spcAft>
              <a:spcPct val="15000"/>
            </a:spcAft>
            <a:buChar char="••"/>
          </a:pPr>
          <a:r>
            <a:rPr lang="es-PA" sz="1600" kern="1200" dirty="0" smtClean="0"/>
            <a:t>CUÁNDO DEBEMOS EMPEZAR</a:t>
          </a:r>
          <a:endParaRPr lang="es-PA" sz="1600" kern="1200" dirty="0"/>
        </a:p>
      </dsp:txBody>
      <dsp:txXfrm>
        <a:off x="5398222" y="3157453"/>
        <a:ext cx="1389655" cy="10809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DBB18-94B3-4A19-AF52-0E7B80C47910}">
      <dsp:nvSpPr>
        <dsp:cNvPr id="0" name=""/>
        <dsp:cNvSpPr/>
      </dsp:nvSpPr>
      <dsp:spPr>
        <a:xfrm>
          <a:off x="622" y="-3"/>
          <a:ext cx="2680245" cy="4418063"/>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kern="1200" dirty="0" smtClean="0"/>
            <a:t>PASO 1:PLAN ANUAL</a:t>
          </a:r>
          <a:endParaRPr lang="es-PA" sz="1800" kern="1200" dirty="0"/>
        </a:p>
      </dsp:txBody>
      <dsp:txXfrm rot="16200000">
        <a:off x="-1542758" y="1543377"/>
        <a:ext cx="3622811" cy="536049"/>
      </dsp:txXfrm>
    </dsp:sp>
    <dsp:sp modelId="{EEB6A565-B1E9-415B-AA8A-3D55C4254B92}">
      <dsp:nvSpPr>
        <dsp:cNvPr id="0" name=""/>
        <dsp:cNvSpPr/>
      </dsp:nvSpPr>
      <dsp:spPr>
        <a:xfrm>
          <a:off x="536671" y="-3"/>
          <a:ext cx="1996783" cy="4418063"/>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endParaRPr lang="es-ES" sz="1800" kern="1200" dirty="0" smtClean="0"/>
        </a:p>
        <a:p>
          <a:pPr lvl="0" algn="l" defTabSz="800100">
            <a:lnSpc>
              <a:spcPct val="90000"/>
            </a:lnSpc>
            <a:spcBef>
              <a:spcPct val="0"/>
            </a:spcBef>
            <a:spcAft>
              <a:spcPct val="35000"/>
            </a:spcAft>
          </a:pPr>
          <a:r>
            <a:rPr lang="es-ES" sz="1800" kern="1200" dirty="0" smtClean="0"/>
            <a:t>MAPA  CURRICULAR DE ALCALCE</a:t>
          </a:r>
        </a:p>
        <a:p>
          <a:pPr lvl="0" algn="l" defTabSz="800100">
            <a:lnSpc>
              <a:spcPct val="90000"/>
            </a:lnSpc>
            <a:spcBef>
              <a:spcPct val="0"/>
            </a:spcBef>
            <a:spcAft>
              <a:spcPct val="35000"/>
            </a:spcAft>
          </a:pPr>
          <a:r>
            <a:rPr lang="es-ES" sz="1800" kern="1200" dirty="0" smtClean="0"/>
            <a:t>CUADRO DE BALANCEO</a:t>
          </a:r>
        </a:p>
        <a:p>
          <a:pPr lvl="0" algn="l" defTabSz="800100">
            <a:lnSpc>
              <a:spcPct val="90000"/>
            </a:lnSpc>
            <a:spcBef>
              <a:spcPct val="0"/>
            </a:spcBef>
            <a:spcAft>
              <a:spcPct val="35000"/>
            </a:spcAft>
          </a:pPr>
          <a:r>
            <a:rPr lang="es-ES" sz="1800" kern="1200" dirty="0" smtClean="0"/>
            <a:t>DETERMINACION DEL  CURSO</a:t>
          </a:r>
        </a:p>
        <a:p>
          <a:pPr lvl="0" algn="l" defTabSz="800100">
            <a:lnSpc>
              <a:spcPct val="90000"/>
            </a:lnSpc>
            <a:spcBef>
              <a:spcPct val="0"/>
            </a:spcBef>
            <a:spcAft>
              <a:spcPct val="35000"/>
            </a:spcAft>
          </a:pPr>
          <a:r>
            <a:rPr lang="es-ES" sz="1800" kern="1200" dirty="0" smtClean="0"/>
            <a:t>ANÁLSIS DE LAS TAXONOMÍAS</a:t>
          </a:r>
          <a:endParaRPr lang="es-PA" sz="1800" kern="1200" dirty="0"/>
        </a:p>
      </dsp:txBody>
      <dsp:txXfrm>
        <a:off x="536671" y="-3"/>
        <a:ext cx="1996783" cy="4418063"/>
      </dsp:txXfrm>
    </dsp:sp>
    <dsp:sp modelId="{C66B92BA-AD08-4448-8696-181314346F54}">
      <dsp:nvSpPr>
        <dsp:cNvPr id="0" name=""/>
        <dsp:cNvSpPr/>
      </dsp:nvSpPr>
      <dsp:spPr>
        <a:xfrm>
          <a:off x="2774677" y="-3"/>
          <a:ext cx="2680245" cy="4525970"/>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kern="1200" dirty="0" smtClean="0"/>
            <a:t>PASO 2:DOSIFICACIÓN  </a:t>
          </a:r>
          <a:endParaRPr lang="es-PA" sz="1800" kern="1200" dirty="0"/>
        </a:p>
      </dsp:txBody>
      <dsp:txXfrm rot="16200000">
        <a:off x="1187053" y="1587619"/>
        <a:ext cx="3711295" cy="536049"/>
      </dsp:txXfrm>
    </dsp:sp>
    <dsp:sp modelId="{10655612-FAC6-4CA2-8669-419F2DF0AAA1}">
      <dsp:nvSpPr>
        <dsp:cNvPr id="0" name=""/>
        <dsp:cNvSpPr/>
      </dsp:nvSpPr>
      <dsp:spPr>
        <a:xfrm rot="5400000">
          <a:off x="2551860" y="2554858"/>
          <a:ext cx="472436" cy="402036"/>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D632BF-AFB8-454D-BB41-1008BB5E803B}">
      <dsp:nvSpPr>
        <dsp:cNvPr id="0" name=""/>
        <dsp:cNvSpPr/>
      </dsp:nvSpPr>
      <dsp:spPr>
        <a:xfrm>
          <a:off x="3310726" y="-3"/>
          <a:ext cx="1996783" cy="4525970"/>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ES" sz="1800" kern="1200" dirty="0" smtClean="0"/>
            <a:t>DISTRIBUCIÓN DE LOS OBJETIVOS  EN LOS  TRIMETRES</a:t>
          </a:r>
        </a:p>
        <a:p>
          <a:pPr lvl="0" algn="l" defTabSz="800100">
            <a:lnSpc>
              <a:spcPct val="90000"/>
            </a:lnSpc>
            <a:spcBef>
              <a:spcPct val="0"/>
            </a:spcBef>
            <a:spcAft>
              <a:spcPct val="35000"/>
            </a:spcAft>
          </a:pPr>
          <a:r>
            <a:rPr lang="es-ES" sz="1800" kern="1200" dirty="0" smtClean="0"/>
            <a:t>DETERMINACIÓN DE LA CARGA  HORARIA   SEMANAL, TRIMESTRAL Y ANUAL </a:t>
          </a:r>
          <a:endParaRPr lang="es-PA" sz="1800" kern="1200" dirty="0"/>
        </a:p>
      </dsp:txBody>
      <dsp:txXfrm>
        <a:off x="3310726" y="-3"/>
        <a:ext cx="1996783" cy="4525970"/>
      </dsp:txXfrm>
    </dsp:sp>
    <dsp:sp modelId="{C796E38C-8690-47F5-9258-2727BE7B1DE4}">
      <dsp:nvSpPr>
        <dsp:cNvPr id="0" name=""/>
        <dsp:cNvSpPr/>
      </dsp:nvSpPr>
      <dsp:spPr>
        <a:xfrm>
          <a:off x="5548731" y="-3"/>
          <a:ext cx="2680245" cy="4525970"/>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ES" sz="1800" kern="1200" dirty="0" smtClean="0"/>
            <a:t>PASO 3: ÁREAS Y COMPETENCIAS</a:t>
          </a:r>
          <a:endParaRPr lang="es-PA" sz="1800" kern="1200" dirty="0"/>
        </a:p>
      </dsp:txBody>
      <dsp:txXfrm rot="16200000">
        <a:off x="3961108" y="1587619"/>
        <a:ext cx="3711295" cy="536049"/>
      </dsp:txXfrm>
    </dsp:sp>
    <dsp:sp modelId="{8EFBB284-5BFA-43E4-8D0A-70EE0BCDC62E}">
      <dsp:nvSpPr>
        <dsp:cNvPr id="0" name=""/>
        <dsp:cNvSpPr/>
      </dsp:nvSpPr>
      <dsp:spPr>
        <a:xfrm rot="5400000">
          <a:off x="5325914" y="2554858"/>
          <a:ext cx="472436" cy="402036"/>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03130E-12AE-4D20-B1C1-D4B4DB15C0D4}">
      <dsp:nvSpPr>
        <dsp:cNvPr id="0" name=""/>
        <dsp:cNvSpPr/>
      </dsp:nvSpPr>
      <dsp:spPr>
        <a:xfrm>
          <a:off x="6084780" y="-3"/>
          <a:ext cx="1996783" cy="4525970"/>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61722" rIns="0" bIns="0" numCol="1" spcCol="1270" anchor="t" anchorCtr="0">
          <a:noAutofit/>
        </a:bodyPr>
        <a:lstStyle/>
        <a:p>
          <a:pPr lvl="0" algn="l" defTabSz="800100">
            <a:lnSpc>
              <a:spcPct val="90000"/>
            </a:lnSpc>
            <a:spcBef>
              <a:spcPct val="0"/>
            </a:spcBef>
            <a:spcAft>
              <a:spcPct val="35000"/>
            </a:spcAft>
          </a:pPr>
          <a:r>
            <a:rPr lang="es-ES" sz="1800" kern="1200" dirty="0" smtClean="0"/>
            <a:t>INTEGRACIÓN DE LOS OBJETIVOS POR TRIMESTRES CONTEMPLANDO LAS DIVERSAS ÁREAS O COMPETENCIAS</a:t>
          </a:r>
          <a:endParaRPr lang="es-PA" sz="1800" kern="1200" dirty="0"/>
        </a:p>
      </dsp:txBody>
      <dsp:txXfrm>
        <a:off x="6084780" y="-3"/>
        <a:ext cx="1996783" cy="452597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A8E88-6B8E-4C4D-86EC-767D6AB39D9A}">
      <dsp:nvSpPr>
        <dsp:cNvPr id="0" name=""/>
        <dsp:cNvSpPr/>
      </dsp:nvSpPr>
      <dsp:spPr>
        <a:xfrm>
          <a:off x="622" y="-3"/>
          <a:ext cx="2680245" cy="4297388"/>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PA" sz="1800" kern="1200" dirty="0" smtClean="0"/>
            <a:t>ACTIVIDADES DE INICIO:</a:t>
          </a:r>
          <a:endParaRPr lang="es-PA" sz="1800" kern="1200" dirty="0"/>
        </a:p>
      </dsp:txBody>
      <dsp:txXfrm rot="16200000">
        <a:off x="-1493281" y="1493900"/>
        <a:ext cx="3523858" cy="536049"/>
      </dsp:txXfrm>
    </dsp:sp>
    <dsp:sp modelId="{F87EBDEB-A66D-4C82-98B3-C25F7BC18E19}">
      <dsp:nvSpPr>
        <dsp:cNvPr id="0" name=""/>
        <dsp:cNvSpPr/>
      </dsp:nvSpPr>
      <dsp:spPr>
        <a:xfrm>
          <a:off x="536671" y="-3"/>
          <a:ext cx="1996783" cy="4297388"/>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s-PA" sz="1200" kern="1200" dirty="0" smtClean="0"/>
            <a:t>Se colocan todas las actividades necesarias de inicio para cada sesión según el tiempo asignado para desarrollar la secuencia. Actividades diagnósticas y de motivación preferiblemente relacionadas al tema a desarrollar.</a:t>
          </a:r>
          <a:endParaRPr lang="es-PA" sz="1200" kern="1200" dirty="0"/>
        </a:p>
      </dsp:txBody>
      <dsp:txXfrm>
        <a:off x="536671" y="-3"/>
        <a:ext cx="1996783" cy="4297388"/>
      </dsp:txXfrm>
    </dsp:sp>
    <dsp:sp modelId="{2B5EE9BD-2A6E-40E0-936E-7EAC7763F88E}">
      <dsp:nvSpPr>
        <dsp:cNvPr id="0" name=""/>
        <dsp:cNvSpPr/>
      </dsp:nvSpPr>
      <dsp:spPr>
        <a:xfrm>
          <a:off x="2774677" y="-3"/>
          <a:ext cx="2680245" cy="4525970"/>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PA" sz="1800" kern="1200" dirty="0" smtClean="0"/>
            <a:t>ACTIVIDADES DE DESARROLLO:</a:t>
          </a:r>
          <a:endParaRPr lang="es-PA" sz="1800" kern="1200" dirty="0"/>
        </a:p>
      </dsp:txBody>
      <dsp:txXfrm rot="16200000">
        <a:off x="1187053" y="1587619"/>
        <a:ext cx="3711295" cy="536049"/>
      </dsp:txXfrm>
    </dsp:sp>
    <dsp:sp modelId="{BA1053F7-EA27-4B20-AA55-B4F2DFD1B44D}">
      <dsp:nvSpPr>
        <dsp:cNvPr id="0" name=""/>
        <dsp:cNvSpPr/>
      </dsp:nvSpPr>
      <dsp:spPr>
        <a:xfrm rot="5400000">
          <a:off x="2551860" y="2554858"/>
          <a:ext cx="472436" cy="402036"/>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E31B63-3343-4C17-9AD6-17739895C17E}">
      <dsp:nvSpPr>
        <dsp:cNvPr id="0" name=""/>
        <dsp:cNvSpPr/>
      </dsp:nvSpPr>
      <dsp:spPr>
        <a:xfrm>
          <a:off x="3310726" y="-3"/>
          <a:ext cx="1996783" cy="4525970"/>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s-PA" sz="1200" kern="1200" dirty="0" smtClean="0"/>
            <a:t>Se colocan todas las actividades de desarrollo necesarias para lograr la competencia. De acuerdo a la Taxonomía de </a:t>
          </a:r>
          <a:r>
            <a:rPr lang="es-PA" sz="1200" kern="1200" dirty="0" err="1" smtClean="0"/>
            <a:t>Bloom</a:t>
          </a:r>
          <a:r>
            <a:rPr lang="es-PA" sz="1200" kern="1200" dirty="0" smtClean="0"/>
            <a:t>. La responsabilidad de la acción recae en el estudiante. El docente orienta, facilita, asesora, media, etc. (Memoria, comprensión, aplicación, análisis, síntesis, evaluación). Nota: para el desarrollo se competencias se requiere que el estudiante desarrollo distintas actividades en los distintos niveles de la Taxonomía. Es por ello que se recomienda centrarse en lo medular de cada tema, de lo contrario no tendrá tiempo suficiente para lograr los objetivos planteados en la planificación anual/trimestral.</a:t>
          </a:r>
          <a:endParaRPr lang="es-PA" sz="1200" kern="1200" dirty="0"/>
        </a:p>
      </dsp:txBody>
      <dsp:txXfrm>
        <a:off x="3310726" y="-3"/>
        <a:ext cx="1996783" cy="4525970"/>
      </dsp:txXfrm>
    </dsp:sp>
    <dsp:sp modelId="{5C7555AA-EA82-4C34-BB3F-16DD10C50BCD}">
      <dsp:nvSpPr>
        <dsp:cNvPr id="0" name=""/>
        <dsp:cNvSpPr/>
      </dsp:nvSpPr>
      <dsp:spPr>
        <a:xfrm>
          <a:off x="5548731" y="-3"/>
          <a:ext cx="2680245" cy="4525970"/>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r>
            <a:rPr lang="es-PA" sz="1800" kern="1200" dirty="0" smtClean="0"/>
            <a:t>ACTIVIDADES DE CIERRE:</a:t>
          </a:r>
          <a:endParaRPr lang="es-PA" sz="1800" kern="1200" dirty="0"/>
        </a:p>
      </dsp:txBody>
      <dsp:txXfrm rot="16200000">
        <a:off x="3961108" y="1587619"/>
        <a:ext cx="3711295" cy="536049"/>
      </dsp:txXfrm>
    </dsp:sp>
    <dsp:sp modelId="{0F67F969-EECA-4A08-BDCC-58108327B21A}">
      <dsp:nvSpPr>
        <dsp:cNvPr id="0" name=""/>
        <dsp:cNvSpPr/>
      </dsp:nvSpPr>
      <dsp:spPr>
        <a:xfrm rot="5400000">
          <a:off x="5325914" y="2554858"/>
          <a:ext cx="472436" cy="402036"/>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B85472-ECCF-4138-A95C-AB608593362B}">
      <dsp:nvSpPr>
        <dsp:cNvPr id="0" name=""/>
        <dsp:cNvSpPr/>
      </dsp:nvSpPr>
      <dsp:spPr>
        <a:xfrm>
          <a:off x="6084780" y="-3"/>
          <a:ext cx="1996783" cy="4525970"/>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s-PA" sz="1200" kern="1200" dirty="0" smtClean="0"/>
            <a:t>pueden ser de evaluación </a:t>
          </a:r>
          <a:r>
            <a:rPr lang="es-PA" sz="1200" kern="1200" dirty="0" err="1" smtClean="0"/>
            <a:t>sumativa</a:t>
          </a:r>
          <a:r>
            <a:rPr lang="es-PA" sz="1200" kern="1200" dirty="0" smtClean="0"/>
            <a:t> o formativa participan tanto los estudiantes como el docente. Se aclaran dudas, se corrige y se amplía cualquier aspecto del tema que no quedo claro</a:t>
          </a:r>
          <a:endParaRPr lang="es-PA" sz="1200" kern="1200" dirty="0"/>
        </a:p>
      </dsp:txBody>
      <dsp:txXfrm>
        <a:off x="6084780" y="-3"/>
        <a:ext cx="1996783" cy="45259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B1FA-A153-4307-95B8-A85995D0F967}">
      <dsp:nvSpPr>
        <dsp:cNvPr id="0" name=""/>
        <dsp:cNvSpPr/>
      </dsp:nvSpPr>
      <dsp:spPr>
        <a:xfrm>
          <a:off x="6055" y="75613"/>
          <a:ext cx="2677699" cy="5421158"/>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s-ES" sz="1200" kern="1200" dirty="0" smtClean="0"/>
            <a:t>Procedimientos </a:t>
          </a:r>
          <a:endParaRPr lang="es-PA" sz="1200" kern="1200" dirty="0"/>
        </a:p>
      </dsp:txBody>
      <dsp:txXfrm rot="16200000">
        <a:off x="-1948850" y="2030518"/>
        <a:ext cx="4445350" cy="535539"/>
      </dsp:txXfrm>
    </dsp:sp>
    <dsp:sp modelId="{7A5EE605-6634-4513-8790-9132B8F07531}">
      <dsp:nvSpPr>
        <dsp:cNvPr id="0" name=""/>
        <dsp:cNvSpPr/>
      </dsp:nvSpPr>
      <dsp:spPr>
        <a:xfrm>
          <a:off x="541488" y="75613"/>
          <a:ext cx="1994885" cy="5421158"/>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s-PA" sz="1200" kern="1200" dirty="0" smtClean="0"/>
            <a:t>Procedimientos Al momento de construir contenidos procedimentales para el desarrollo de capacidades que contribuyan a alcanzar las competencias Básicas es necesario tomar en consideración los siguientes procedimientos. 1. Búsqueda. 2. Selección. 3. Descripción. 4. Definición. 5. Análisis (subrayado, estructural, de realce). 6. Síntesis (índice, resumen, esquema, mapa conceptual o de contenido, cuadros). 7. Determinación de semejanzas y diferencias. 8. Exposición.</a:t>
          </a:r>
          <a:endParaRPr lang="es-PA" sz="1200" kern="1200" dirty="0"/>
        </a:p>
        <a:p>
          <a:pPr lvl="0" algn="l" defTabSz="533400">
            <a:lnSpc>
              <a:spcPct val="90000"/>
            </a:lnSpc>
            <a:spcBef>
              <a:spcPct val="0"/>
            </a:spcBef>
            <a:spcAft>
              <a:spcPct val="35000"/>
            </a:spcAft>
          </a:pPr>
          <a:r>
            <a:rPr lang="es-PA" sz="1200" kern="1200" dirty="0" smtClean="0"/>
            <a:t>9. Interpretación. 10. Evaluación del significado. 11. Planificación. 12. Planificación y realización de viajes / visitas a (lugares / recursos ambientales / bibliotecas /hemerotecas /archivos /museos /mediatecas). </a:t>
          </a:r>
          <a:endParaRPr lang="es-PA" sz="1200" kern="1200" dirty="0"/>
        </a:p>
      </dsp:txBody>
      <dsp:txXfrm>
        <a:off x="541488" y="75613"/>
        <a:ext cx="1994885" cy="5421158"/>
      </dsp:txXfrm>
    </dsp:sp>
    <dsp:sp modelId="{D2CA007F-964B-427B-8626-6D064D926650}">
      <dsp:nvSpPr>
        <dsp:cNvPr id="0" name=""/>
        <dsp:cNvSpPr/>
      </dsp:nvSpPr>
      <dsp:spPr>
        <a:xfrm>
          <a:off x="2777422" y="75613"/>
          <a:ext cx="2676227" cy="5563812"/>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s-ES" sz="1200" kern="1200" dirty="0" smtClean="0"/>
            <a:t>procedimientos</a:t>
          </a:r>
          <a:endParaRPr lang="es-PA" sz="1200" kern="1200" dirty="0"/>
        </a:p>
      </dsp:txBody>
      <dsp:txXfrm rot="16200000">
        <a:off x="763881" y="2089154"/>
        <a:ext cx="4562326" cy="535245"/>
      </dsp:txXfrm>
    </dsp:sp>
    <dsp:sp modelId="{5AECFABB-F12D-4AEC-ABC5-9EC0DECC5A4B}">
      <dsp:nvSpPr>
        <dsp:cNvPr id="0" name=""/>
        <dsp:cNvSpPr/>
      </dsp:nvSpPr>
      <dsp:spPr>
        <a:xfrm rot="5400000">
          <a:off x="2554896" y="2627144"/>
          <a:ext cx="471813" cy="401434"/>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1E8E123-4F82-497E-963C-8C13FB8337C4}">
      <dsp:nvSpPr>
        <dsp:cNvPr id="0" name=""/>
        <dsp:cNvSpPr/>
      </dsp:nvSpPr>
      <dsp:spPr>
        <a:xfrm>
          <a:off x="3312667" y="75613"/>
          <a:ext cx="1993789" cy="5563812"/>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s-PA" sz="1200" kern="1200" dirty="0" smtClean="0"/>
            <a:t>13. Elaboración de informes. 14. Comentario formal, significativo y contrastado de discursos, párrafos y oraciones. 15. Imitación, con recursos expresivos adecuados y variados (de la voz -entonación, altura, ritmo-) y gestos y movimientos faciales / corporales). 16. Escenificación de situaciones. 17. Interpretación de tablas numéricas y alfanuméricas. 18. Cálculo e interpretación de indicadores económicos 19. Identificación y reconocimiento de factores causales. 20. Establecimiento de los problemas básicos en... </a:t>
          </a:r>
        </a:p>
        <a:p>
          <a:pPr lvl="0" algn="l" defTabSz="533400">
            <a:lnSpc>
              <a:spcPct val="90000"/>
            </a:lnSpc>
            <a:spcBef>
              <a:spcPct val="0"/>
            </a:spcBef>
            <a:spcAft>
              <a:spcPct val="35000"/>
            </a:spcAft>
          </a:pPr>
          <a:r>
            <a:rPr lang="es-PA" sz="1200" kern="1200" dirty="0" smtClean="0"/>
            <a:t>21. Determinación de los efectos de distintos tipos de planes y acciones concretas. </a:t>
          </a:r>
          <a:endParaRPr lang="es-PA" sz="1200" kern="1200" dirty="0"/>
        </a:p>
      </dsp:txBody>
      <dsp:txXfrm>
        <a:off x="3312667" y="75613"/>
        <a:ext cx="1993789" cy="5563812"/>
      </dsp:txXfrm>
    </dsp:sp>
    <dsp:sp modelId="{48A81AA4-8BAA-40FE-95F1-6F7B18829657}">
      <dsp:nvSpPr>
        <dsp:cNvPr id="0" name=""/>
        <dsp:cNvSpPr/>
      </dsp:nvSpPr>
      <dsp:spPr>
        <a:xfrm>
          <a:off x="5547317" y="75613"/>
          <a:ext cx="2676227" cy="5563812"/>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1148" rIns="53340" bIns="0" numCol="1" spcCol="1270" anchor="t" anchorCtr="0">
          <a:noAutofit/>
        </a:bodyPr>
        <a:lstStyle/>
        <a:p>
          <a:pPr lvl="0" algn="r" defTabSz="533400">
            <a:lnSpc>
              <a:spcPct val="90000"/>
            </a:lnSpc>
            <a:spcBef>
              <a:spcPct val="0"/>
            </a:spcBef>
            <a:spcAft>
              <a:spcPct val="35000"/>
            </a:spcAft>
          </a:pPr>
          <a:r>
            <a:rPr lang="es-ES" sz="1200" kern="1200" dirty="0" smtClean="0"/>
            <a:t>procedimientos</a:t>
          </a:r>
          <a:endParaRPr lang="es-PA" sz="1200" kern="1200" dirty="0"/>
        </a:p>
      </dsp:txBody>
      <dsp:txXfrm rot="16200000">
        <a:off x="3533777" y="2089154"/>
        <a:ext cx="4562326" cy="535245"/>
      </dsp:txXfrm>
    </dsp:sp>
    <dsp:sp modelId="{236F891A-6208-4081-AE7A-7461F1763CAC}">
      <dsp:nvSpPr>
        <dsp:cNvPr id="0" name=""/>
        <dsp:cNvSpPr/>
      </dsp:nvSpPr>
      <dsp:spPr>
        <a:xfrm rot="5400000">
          <a:off x="5324791" y="2627144"/>
          <a:ext cx="471813" cy="401434"/>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37F8C-70AA-47D3-AFBC-F92310040AF4}">
      <dsp:nvSpPr>
        <dsp:cNvPr id="0" name=""/>
        <dsp:cNvSpPr/>
      </dsp:nvSpPr>
      <dsp:spPr>
        <a:xfrm>
          <a:off x="6082563" y="75613"/>
          <a:ext cx="1993789" cy="5563812"/>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1148" rIns="0" bIns="0" numCol="1" spcCol="1270" anchor="t" anchorCtr="0">
          <a:noAutofit/>
        </a:bodyPr>
        <a:lstStyle/>
        <a:p>
          <a:pPr lvl="0" algn="l" defTabSz="533400">
            <a:lnSpc>
              <a:spcPct val="90000"/>
            </a:lnSpc>
            <a:spcBef>
              <a:spcPct val="0"/>
            </a:spcBef>
            <a:spcAft>
              <a:spcPct val="35000"/>
            </a:spcAft>
          </a:pPr>
          <a:r>
            <a:rPr lang="es-PA" sz="1200" kern="1200" dirty="0" smtClean="0"/>
            <a:t>22. Contraste de situaciones o hechos… 23. Diseño de entrevistas. 24. Simulación de entrevistas 25. Exploración de sensaciones plásticas / auditivas / </a:t>
          </a:r>
          <a:r>
            <a:rPr lang="es-PA" sz="1200" kern="1200" dirty="0" err="1" smtClean="0"/>
            <a:t>propioceptivas</a:t>
          </a:r>
          <a:r>
            <a:rPr lang="es-PA" sz="1200" kern="1200" dirty="0" smtClean="0"/>
            <a:t> / gustativas / olfativas. 26. Discriminación / contraste de sensaciones plásticas /auditivas / </a:t>
          </a:r>
          <a:r>
            <a:rPr lang="es-PA" sz="1200" kern="1200" dirty="0" err="1" smtClean="0"/>
            <a:t>propioceptivas</a:t>
          </a:r>
          <a:r>
            <a:rPr lang="es-PA" sz="1200" kern="1200" dirty="0" smtClean="0"/>
            <a:t> / gustativas / olfativas. 27. Representación plástico-visual (bidimensional, tridimensional). 28. Diseño de soluciones técnicas / artísticas. 29. Resolución de problemas técnicos. 30. Lanzamientos. 31. Recepciones. 32. Mantenimiento del equilibrio en 33. Desarrollo de prácticas integradoras 34. Análisis de objetivos y recursos (personales, institucionales).</a:t>
          </a:r>
          <a:endParaRPr lang="es-PA" sz="1200" kern="1200" dirty="0"/>
        </a:p>
      </dsp:txBody>
      <dsp:txXfrm>
        <a:off x="6082563" y="75613"/>
        <a:ext cx="1993789" cy="5563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EB1FA-A153-4307-95B8-A85995D0F967}">
      <dsp:nvSpPr>
        <dsp:cNvPr id="0" name=""/>
        <dsp:cNvSpPr/>
      </dsp:nvSpPr>
      <dsp:spPr>
        <a:xfrm>
          <a:off x="622" y="71436"/>
          <a:ext cx="2680245" cy="5429298"/>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s-ES" sz="1400" kern="1200" dirty="0" err="1" smtClean="0"/>
            <a:t>actitudinales</a:t>
          </a:r>
          <a:endParaRPr lang="es-PA" sz="1400" kern="1200" dirty="0"/>
        </a:p>
      </dsp:txBody>
      <dsp:txXfrm rot="16200000">
        <a:off x="-1957365" y="2029424"/>
        <a:ext cx="4452024" cy="536049"/>
      </dsp:txXfrm>
    </dsp:sp>
    <dsp:sp modelId="{7A5EE605-6634-4513-8790-9132B8F07531}">
      <dsp:nvSpPr>
        <dsp:cNvPr id="0" name=""/>
        <dsp:cNvSpPr/>
      </dsp:nvSpPr>
      <dsp:spPr>
        <a:xfrm>
          <a:off x="536671" y="71436"/>
          <a:ext cx="1996783" cy="5429298"/>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r>
            <a:rPr lang="es-PA" sz="1400" kern="1200" dirty="0" smtClean="0"/>
            <a:t>1. Valoración de la salud como un concepto más amplio que la simple ausencia de enfermedades.</a:t>
          </a:r>
        </a:p>
        <a:p>
          <a:pPr lvl="0" algn="l" defTabSz="622300">
            <a:lnSpc>
              <a:spcPct val="90000"/>
            </a:lnSpc>
            <a:spcBef>
              <a:spcPct val="0"/>
            </a:spcBef>
            <a:spcAft>
              <a:spcPct val="35000"/>
            </a:spcAft>
          </a:pPr>
          <a:r>
            <a:rPr lang="es-PA" sz="1400" kern="1200" dirty="0" smtClean="0"/>
            <a:t> 2. Aceptación de la existencia de diferentes niveles de habilidad motriz, tanto propios como de los compañeros. 3. Valoración de los hábitos perjudiciales para la salud. </a:t>
          </a:r>
        </a:p>
        <a:p>
          <a:pPr lvl="0" algn="l" defTabSz="622300">
            <a:lnSpc>
              <a:spcPct val="90000"/>
            </a:lnSpc>
            <a:spcBef>
              <a:spcPct val="0"/>
            </a:spcBef>
            <a:spcAft>
              <a:spcPct val="35000"/>
            </a:spcAft>
          </a:pPr>
          <a:r>
            <a:rPr lang="es-PA" sz="1400" kern="1200" dirty="0" smtClean="0"/>
            <a:t>4. Aceptación de las reglas del juego. </a:t>
          </a:r>
        </a:p>
        <a:p>
          <a:pPr lvl="0" algn="l" defTabSz="622300">
            <a:lnSpc>
              <a:spcPct val="90000"/>
            </a:lnSpc>
            <a:spcBef>
              <a:spcPct val="0"/>
            </a:spcBef>
            <a:spcAft>
              <a:spcPct val="35000"/>
            </a:spcAft>
          </a:pPr>
          <a:r>
            <a:rPr lang="es-PA" sz="1400" kern="1200" dirty="0" smtClean="0"/>
            <a:t>5. Actitud de respeto hacia el medio natural. </a:t>
          </a:r>
        </a:p>
        <a:p>
          <a:pPr lvl="0" algn="l" defTabSz="622300">
            <a:lnSpc>
              <a:spcPct val="90000"/>
            </a:lnSpc>
            <a:spcBef>
              <a:spcPct val="0"/>
            </a:spcBef>
            <a:spcAft>
              <a:spcPct val="35000"/>
            </a:spcAft>
          </a:pPr>
          <a:r>
            <a:rPr lang="es-PA" sz="1400" kern="1200" dirty="0" smtClean="0"/>
            <a:t>6. Adquisición de hábitos higiénicos en relación con la práctica de actividades físico-deportivas.</a:t>
          </a:r>
          <a:endParaRPr lang="es-PA" sz="1400" kern="1200" dirty="0"/>
        </a:p>
      </dsp:txBody>
      <dsp:txXfrm>
        <a:off x="536671" y="71436"/>
        <a:ext cx="1996783" cy="5429298"/>
      </dsp:txXfrm>
    </dsp:sp>
    <dsp:sp modelId="{D2CA007F-964B-427B-8626-6D064D926650}">
      <dsp:nvSpPr>
        <dsp:cNvPr id="0" name=""/>
        <dsp:cNvSpPr/>
      </dsp:nvSpPr>
      <dsp:spPr>
        <a:xfrm>
          <a:off x="2774677" y="71436"/>
          <a:ext cx="2680245" cy="5572166"/>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s-ES" sz="1400" kern="1200" dirty="0" smtClean="0"/>
            <a:t>procedimientos</a:t>
          </a:r>
          <a:endParaRPr lang="es-PA" sz="1400" kern="1200" dirty="0"/>
        </a:p>
      </dsp:txBody>
      <dsp:txXfrm rot="16200000">
        <a:off x="758113" y="2088000"/>
        <a:ext cx="4569176" cy="536049"/>
      </dsp:txXfrm>
    </dsp:sp>
    <dsp:sp modelId="{5AECFABB-F12D-4AEC-ABC5-9EC0DECC5A4B}">
      <dsp:nvSpPr>
        <dsp:cNvPr id="0" name=""/>
        <dsp:cNvSpPr/>
      </dsp:nvSpPr>
      <dsp:spPr>
        <a:xfrm rot="5400000">
          <a:off x="2551761" y="2627452"/>
          <a:ext cx="472634" cy="402036"/>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8A81AA4-8BAA-40FE-95F1-6F7B18829657}">
      <dsp:nvSpPr>
        <dsp:cNvPr id="0" name=""/>
        <dsp:cNvSpPr/>
      </dsp:nvSpPr>
      <dsp:spPr>
        <a:xfrm>
          <a:off x="5548731" y="71436"/>
          <a:ext cx="2680245" cy="5572166"/>
        </a:xfrm>
        <a:prstGeom prst="roundRect">
          <a:avLst>
            <a:gd name="adj" fmla="val 5000"/>
          </a:avLst>
        </a:prstGeom>
        <a:solidFill>
          <a:schemeClr val="accent1">
            <a:hueOff val="0"/>
            <a:satOff val="0"/>
            <a:lumOff val="0"/>
            <a:alphaOff val="0"/>
          </a:schemeClr>
        </a:solidFill>
        <a:ln w="300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48006" rIns="62230" bIns="0" numCol="1" spcCol="1270" anchor="t" anchorCtr="0">
          <a:noAutofit/>
        </a:bodyPr>
        <a:lstStyle/>
        <a:p>
          <a:pPr lvl="0" algn="r" defTabSz="622300">
            <a:lnSpc>
              <a:spcPct val="90000"/>
            </a:lnSpc>
            <a:spcBef>
              <a:spcPct val="0"/>
            </a:spcBef>
            <a:spcAft>
              <a:spcPct val="35000"/>
            </a:spcAft>
          </a:pPr>
          <a:r>
            <a:rPr lang="es-ES" sz="1400" kern="1200" dirty="0" smtClean="0"/>
            <a:t>procedimientos</a:t>
          </a:r>
          <a:endParaRPr lang="es-PA" sz="1400" kern="1200" dirty="0"/>
        </a:p>
      </dsp:txBody>
      <dsp:txXfrm rot="16200000">
        <a:off x="3532167" y="2088000"/>
        <a:ext cx="4569176" cy="536049"/>
      </dsp:txXfrm>
    </dsp:sp>
    <dsp:sp modelId="{236F891A-6208-4081-AE7A-7461F1763CAC}">
      <dsp:nvSpPr>
        <dsp:cNvPr id="0" name=""/>
        <dsp:cNvSpPr/>
      </dsp:nvSpPr>
      <dsp:spPr>
        <a:xfrm rot="5400000">
          <a:off x="5325815" y="2627452"/>
          <a:ext cx="472634" cy="402036"/>
        </a:xfrm>
        <a:prstGeom prst="flowChartExtract">
          <a:avLst/>
        </a:prstGeom>
        <a:solidFill>
          <a:schemeClr val="l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8B37F8C-70AA-47D3-AFBC-F92310040AF4}">
      <dsp:nvSpPr>
        <dsp:cNvPr id="0" name=""/>
        <dsp:cNvSpPr/>
      </dsp:nvSpPr>
      <dsp:spPr>
        <a:xfrm>
          <a:off x="6084780" y="71436"/>
          <a:ext cx="1996783" cy="5572166"/>
        </a:xfrm>
        <a:prstGeom prst="rect">
          <a:avLst/>
        </a:prstGeom>
        <a:noFill/>
        <a:ln w="300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48006" rIns="0" bIns="0" numCol="1" spcCol="1270" anchor="t" anchorCtr="0">
          <a:noAutofit/>
        </a:bodyPr>
        <a:lstStyle/>
        <a:p>
          <a:pPr lvl="0" algn="l" defTabSz="622300">
            <a:lnSpc>
              <a:spcPct val="90000"/>
            </a:lnSpc>
            <a:spcBef>
              <a:spcPct val="0"/>
            </a:spcBef>
            <a:spcAft>
              <a:spcPct val="35000"/>
            </a:spcAft>
          </a:pPr>
          <a:endParaRPr lang="es-PA" sz="1400" kern="1200" dirty="0"/>
        </a:p>
      </dsp:txBody>
      <dsp:txXfrm>
        <a:off x="6084780" y="71436"/>
        <a:ext cx="1996783" cy="55721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53C274-5F68-4BB8-B741-B993CDAADF1A}">
      <dsp:nvSpPr>
        <dsp:cNvPr id="0" name=""/>
        <dsp:cNvSpPr/>
      </dsp:nvSpPr>
      <dsp:spPr>
        <a:xfrm>
          <a:off x="3186674" y="1460075"/>
          <a:ext cx="1855819" cy="1605359"/>
        </a:xfrm>
        <a:prstGeom prst="hexagon">
          <a:avLst>
            <a:gd name="adj" fmla="val 28570"/>
            <a:gd name="vf" fmla="val 115470"/>
          </a:avLst>
        </a:prstGeom>
        <a:solidFill>
          <a:schemeClr val="accent1">
            <a:hueOff val="0"/>
            <a:satOff val="0"/>
            <a:lumOff val="0"/>
            <a:alphaOff val="0"/>
          </a:schemeClr>
        </a:solidFill>
        <a:ln>
          <a:noFill/>
        </a:ln>
        <a:effectLst>
          <a:innerShdw blurRad="25400" dist="38100" dir="2700000">
            <a:schemeClr val="accent1">
              <a:hueOff val="0"/>
              <a:satOff val="0"/>
              <a:lumOff val="0"/>
              <a:alphaOff val="0"/>
              <a:tint val="90000"/>
              <a:shade val="100000"/>
              <a:hueMod val="100000"/>
              <a:satMod val="100000"/>
            </a:scheme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A" sz="1000" kern="1200" dirty="0" smtClean="0"/>
            <a:t>Emplear los elementos de la comunicación oral y escrita, </a:t>
          </a:r>
          <a:endParaRPr lang="es-PA" sz="1000" kern="1200" dirty="0"/>
        </a:p>
      </dsp:txBody>
      <dsp:txXfrm>
        <a:off x="3494209" y="1726106"/>
        <a:ext cx="1240749" cy="1073297"/>
      </dsp:txXfrm>
    </dsp:sp>
    <dsp:sp modelId="{6F7608A4-93EC-4DC3-9A27-653ED96F2D74}">
      <dsp:nvSpPr>
        <dsp:cNvPr id="0" name=""/>
        <dsp:cNvSpPr/>
      </dsp:nvSpPr>
      <dsp:spPr>
        <a:xfrm>
          <a:off x="4348774" y="69201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31576099-1DEF-4F9A-8A3B-FCDEDB8FE686}">
      <dsp:nvSpPr>
        <dsp:cNvPr id="0" name=""/>
        <dsp:cNvSpPr/>
      </dsp:nvSpPr>
      <dsp:spPr>
        <a:xfrm>
          <a:off x="3357622" y="0"/>
          <a:ext cx="1520831" cy="1315697"/>
        </a:xfrm>
        <a:prstGeom prst="hexagon">
          <a:avLst>
            <a:gd name="adj" fmla="val 28570"/>
            <a:gd name="vf" fmla="val 115470"/>
          </a:avLst>
        </a:prstGeom>
        <a:solidFill>
          <a:schemeClr val="accent1">
            <a:hueOff val="0"/>
            <a:satOff val="0"/>
            <a:lumOff val="0"/>
            <a:alphaOff val="0"/>
          </a:schemeClr>
        </a:solidFill>
        <a:ln>
          <a:noFill/>
        </a:ln>
        <a:effectLst>
          <a:innerShdw blurRad="25400" dist="38100" dir="2700000">
            <a:schemeClr val="accent1">
              <a:hueOff val="0"/>
              <a:satOff val="0"/>
              <a:lumOff val="0"/>
              <a:alphaOff val="0"/>
              <a:tint val="90000"/>
              <a:shade val="100000"/>
              <a:hueMod val="100000"/>
              <a:satMod val="100000"/>
            </a:scheme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A" sz="1000" kern="1200" dirty="0" smtClean="0"/>
            <a:t>Auto biografía </a:t>
          </a:r>
          <a:endParaRPr lang="es-PA" sz="1000" kern="1200" dirty="0"/>
        </a:p>
      </dsp:txBody>
      <dsp:txXfrm>
        <a:off x="3609656" y="218039"/>
        <a:ext cx="1016763" cy="879619"/>
      </dsp:txXfrm>
    </dsp:sp>
    <dsp:sp modelId="{E29D01EB-D966-49F0-8B0F-F05723808889}">
      <dsp:nvSpPr>
        <dsp:cNvPr id="0" name=""/>
        <dsp:cNvSpPr/>
      </dsp:nvSpPr>
      <dsp:spPr>
        <a:xfrm>
          <a:off x="5165956" y="1819889"/>
          <a:ext cx="700195" cy="603310"/>
        </a:xfrm>
        <a:prstGeom prst="hexagon">
          <a:avLst>
            <a:gd name="adj" fmla="val 28900"/>
            <a:gd name="vf" fmla="val 115470"/>
          </a:avLst>
        </a:prstGeom>
        <a:solidFill>
          <a:schemeClr val="accent1">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557E9D5-CD03-45CE-9423-FEED66DC2014}">
      <dsp:nvSpPr>
        <dsp:cNvPr id="0" name=""/>
        <dsp:cNvSpPr/>
      </dsp:nvSpPr>
      <dsp:spPr>
        <a:xfrm>
          <a:off x="4752400" y="809242"/>
          <a:ext cx="1520831" cy="1315697"/>
        </a:xfrm>
        <a:prstGeom prst="hexagon">
          <a:avLst>
            <a:gd name="adj" fmla="val 28570"/>
            <a:gd name="vf" fmla="val 115470"/>
          </a:avLst>
        </a:prstGeom>
        <a:solidFill>
          <a:schemeClr val="accent1">
            <a:hueOff val="0"/>
            <a:satOff val="0"/>
            <a:lumOff val="0"/>
            <a:alphaOff val="0"/>
          </a:schemeClr>
        </a:solidFill>
        <a:ln>
          <a:noFill/>
        </a:ln>
        <a:effectLst>
          <a:innerShdw blurRad="25400" dist="38100" dir="2700000">
            <a:schemeClr val="accent1">
              <a:hueOff val="0"/>
              <a:satOff val="0"/>
              <a:lumOff val="0"/>
              <a:alphaOff val="0"/>
              <a:tint val="90000"/>
              <a:shade val="100000"/>
              <a:hueMod val="100000"/>
              <a:satMod val="100000"/>
            </a:scheme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A" sz="1000" kern="1200" dirty="0" smtClean="0"/>
            <a:t>Grafemas</a:t>
          </a:r>
        </a:p>
        <a:p>
          <a:pPr lvl="0" algn="ctr" defTabSz="444500">
            <a:lnSpc>
              <a:spcPct val="90000"/>
            </a:lnSpc>
            <a:spcBef>
              <a:spcPct val="0"/>
            </a:spcBef>
            <a:spcAft>
              <a:spcPct val="35000"/>
            </a:spcAft>
          </a:pPr>
          <a:r>
            <a:rPr lang="es-PA" sz="1000" kern="1200" dirty="0" err="1" smtClean="0"/>
            <a:t>V,b</a:t>
          </a:r>
          <a:r>
            <a:rPr lang="es-PA" sz="1000" kern="1200" dirty="0" smtClean="0"/>
            <a:t>, </a:t>
          </a:r>
          <a:r>
            <a:rPr lang="es-PA" sz="1000" kern="1200" dirty="0" err="1" smtClean="0"/>
            <a:t>z,c,s,x</a:t>
          </a:r>
          <a:endParaRPr lang="es-PA" sz="1000" kern="1200" dirty="0"/>
        </a:p>
      </dsp:txBody>
      <dsp:txXfrm>
        <a:off x="5004434" y="1027281"/>
        <a:ext cx="1016763" cy="879619"/>
      </dsp:txXfrm>
    </dsp:sp>
    <dsp:sp modelId="{E8CB42B3-2FEC-46BA-8C19-F1BBD5772F5E}">
      <dsp:nvSpPr>
        <dsp:cNvPr id="0" name=""/>
        <dsp:cNvSpPr/>
      </dsp:nvSpPr>
      <dsp:spPr>
        <a:xfrm>
          <a:off x="4598288" y="309304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94CEC6EE-8530-45FD-8350-896ADB91E4DB}">
      <dsp:nvSpPr>
        <dsp:cNvPr id="0" name=""/>
        <dsp:cNvSpPr/>
      </dsp:nvSpPr>
      <dsp:spPr>
        <a:xfrm>
          <a:off x="4752400" y="2400118"/>
          <a:ext cx="1520831" cy="1315697"/>
        </a:xfrm>
        <a:prstGeom prst="hexagon">
          <a:avLst>
            <a:gd name="adj" fmla="val 28570"/>
            <a:gd name="vf" fmla="val 115470"/>
          </a:avLst>
        </a:prstGeom>
        <a:solidFill>
          <a:schemeClr val="accent1">
            <a:hueOff val="0"/>
            <a:satOff val="0"/>
            <a:lumOff val="0"/>
            <a:alphaOff val="0"/>
          </a:schemeClr>
        </a:solidFill>
        <a:ln>
          <a:noFill/>
        </a:ln>
        <a:effectLst>
          <a:innerShdw blurRad="25400" dist="38100" dir="2700000">
            <a:schemeClr val="accent1">
              <a:hueOff val="0"/>
              <a:satOff val="0"/>
              <a:lumOff val="0"/>
              <a:alphaOff val="0"/>
              <a:tint val="90000"/>
              <a:shade val="100000"/>
              <a:hueMod val="100000"/>
              <a:satMod val="100000"/>
            </a:scheme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A" sz="1000" kern="1200" dirty="0" smtClean="0"/>
            <a:t>barbarismos</a:t>
          </a:r>
          <a:endParaRPr lang="es-PA" sz="1000" kern="1200" dirty="0"/>
        </a:p>
      </dsp:txBody>
      <dsp:txXfrm>
        <a:off x="5004434" y="2618157"/>
        <a:ext cx="1016763" cy="879619"/>
      </dsp:txXfrm>
    </dsp:sp>
    <dsp:sp modelId="{5A4158D7-8FE7-4BAA-B0B5-8A587E51991F}">
      <dsp:nvSpPr>
        <dsp:cNvPr id="0" name=""/>
        <dsp:cNvSpPr/>
      </dsp:nvSpPr>
      <dsp:spPr>
        <a:xfrm>
          <a:off x="3190127" y="3225201"/>
          <a:ext cx="700195" cy="603310"/>
        </a:xfrm>
        <a:prstGeom prst="hexagon">
          <a:avLst>
            <a:gd name="adj" fmla="val 28900"/>
            <a:gd name="vf" fmla="val 115470"/>
          </a:avLst>
        </a:prstGeom>
        <a:solidFill>
          <a:schemeClr val="accent1">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0EA02017-506C-467F-83E8-DF288BF277FE}">
      <dsp:nvSpPr>
        <dsp:cNvPr id="0" name=""/>
        <dsp:cNvSpPr/>
      </dsp:nvSpPr>
      <dsp:spPr>
        <a:xfrm>
          <a:off x="3357622" y="3210265"/>
          <a:ext cx="1520831" cy="1315697"/>
        </a:xfrm>
        <a:prstGeom prst="hexagon">
          <a:avLst>
            <a:gd name="adj" fmla="val 28570"/>
            <a:gd name="vf" fmla="val 115470"/>
          </a:avLst>
        </a:prstGeom>
        <a:solidFill>
          <a:schemeClr val="accent1">
            <a:hueOff val="0"/>
            <a:satOff val="0"/>
            <a:lumOff val="0"/>
            <a:alphaOff val="0"/>
          </a:schemeClr>
        </a:solidFill>
        <a:ln>
          <a:noFill/>
        </a:ln>
        <a:effectLst>
          <a:innerShdw blurRad="25400" dist="38100" dir="2700000">
            <a:schemeClr val="accent1">
              <a:hueOff val="0"/>
              <a:satOff val="0"/>
              <a:lumOff val="0"/>
              <a:alphaOff val="0"/>
              <a:tint val="90000"/>
              <a:shade val="100000"/>
              <a:hueMod val="100000"/>
              <a:satMod val="100000"/>
            </a:scheme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A" sz="1000" kern="1200" dirty="0" smtClean="0"/>
            <a:t>Predicado verbal y nominal</a:t>
          </a:r>
        </a:p>
        <a:p>
          <a:pPr lvl="0" algn="ctr" defTabSz="444500">
            <a:lnSpc>
              <a:spcPct val="90000"/>
            </a:lnSpc>
            <a:spcBef>
              <a:spcPct val="0"/>
            </a:spcBef>
            <a:spcAft>
              <a:spcPct val="35000"/>
            </a:spcAft>
          </a:pPr>
          <a:r>
            <a:rPr lang="es-PA" sz="1000" kern="1200" dirty="0" smtClean="0"/>
            <a:t>Sustantivos</a:t>
          </a:r>
        </a:p>
        <a:p>
          <a:pPr lvl="0" algn="ctr" defTabSz="444500">
            <a:lnSpc>
              <a:spcPct val="90000"/>
            </a:lnSpc>
            <a:spcBef>
              <a:spcPct val="0"/>
            </a:spcBef>
            <a:spcAft>
              <a:spcPct val="35000"/>
            </a:spcAft>
          </a:pPr>
          <a:r>
            <a:rPr lang="es-PA" sz="1000" kern="1200" dirty="0" smtClean="0"/>
            <a:t>adjetivos</a:t>
          </a:r>
          <a:endParaRPr lang="es-PA" sz="1000" kern="1200" dirty="0"/>
        </a:p>
      </dsp:txBody>
      <dsp:txXfrm>
        <a:off x="3609656" y="3428304"/>
        <a:ext cx="1016763" cy="879619"/>
      </dsp:txXfrm>
    </dsp:sp>
    <dsp:sp modelId="{024E1461-25BE-4A32-9BB8-ED54A8005ED8}">
      <dsp:nvSpPr>
        <dsp:cNvPr id="0" name=""/>
        <dsp:cNvSpPr/>
      </dsp:nvSpPr>
      <dsp:spPr>
        <a:xfrm>
          <a:off x="2359563" y="2097783"/>
          <a:ext cx="700195" cy="603310"/>
        </a:xfrm>
        <a:prstGeom prst="hexagon">
          <a:avLst>
            <a:gd name="adj" fmla="val 28900"/>
            <a:gd name="vf" fmla="val 115470"/>
          </a:avLst>
        </a:prstGeom>
        <a:solidFill>
          <a:schemeClr val="accent1">
            <a:tint val="40000"/>
            <a:hueOff val="0"/>
            <a:satOff val="0"/>
            <a:lumOff val="0"/>
            <a:alphaOff val="0"/>
          </a:schemeClr>
        </a:soli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E3EEAAA8-EF89-4029-B852-29B2D2A75278}">
      <dsp:nvSpPr>
        <dsp:cNvPr id="0" name=""/>
        <dsp:cNvSpPr/>
      </dsp:nvSpPr>
      <dsp:spPr>
        <a:xfrm>
          <a:off x="1956368" y="2401023"/>
          <a:ext cx="1520831" cy="1315697"/>
        </a:xfrm>
        <a:prstGeom prst="hexagon">
          <a:avLst>
            <a:gd name="adj" fmla="val 28570"/>
            <a:gd name="vf" fmla="val 115470"/>
          </a:avLst>
        </a:prstGeom>
        <a:solidFill>
          <a:schemeClr val="accent1">
            <a:hueOff val="0"/>
            <a:satOff val="0"/>
            <a:lumOff val="0"/>
            <a:alphaOff val="0"/>
          </a:schemeClr>
        </a:solidFill>
        <a:ln>
          <a:noFill/>
        </a:ln>
        <a:effectLst>
          <a:innerShdw blurRad="25400" dist="38100" dir="2700000">
            <a:schemeClr val="accent1">
              <a:hueOff val="0"/>
              <a:satOff val="0"/>
              <a:lumOff val="0"/>
              <a:alphaOff val="0"/>
              <a:tint val="90000"/>
              <a:shade val="100000"/>
              <a:hueMod val="100000"/>
              <a:satMod val="100000"/>
            </a:scheme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A" sz="1000" kern="1200" dirty="0" smtClean="0"/>
            <a:t>Para textos</a:t>
          </a:r>
        </a:p>
        <a:p>
          <a:pPr lvl="0" algn="ctr" defTabSz="444500">
            <a:lnSpc>
              <a:spcPct val="90000"/>
            </a:lnSpc>
            <a:spcBef>
              <a:spcPct val="0"/>
            </a:spcBef>
            <a:spcAft>
              <a:spcPct val="35000"/>
            </a:spcAft>
          </a:pPr>
          <a:r>
            <a:rPr lang="es-PA" sz="1000" kern="1200" dirty="0" smtClean="0"/>
            <a:t>Elementos de la lectura</a:t>
          </a:r>
          <a:endParaRPr lang="es-PA" sz="1000" kern="1200" dirty="0"/>
        </a:p>
      </dsp:txBody>
      <dsp:txXfrm>
        <a:off x="2208402" y="2619062"/>
        <a:ext cx="1016763" cy="879619"/>
      </dsp:txXfrm>
    </dsp:sp>
    <dsp:sp modelId="{22A0EB1B-9A47-4C96-9F85-0118123D6963}">
      <dsp:nvSpPr>
        <dsp:cNvPr id="0" name=""/>
        <dsp:cNvSpPr/>
      </dsp:nvSpPr>
      <dsp:spPr>
        <a:xfrm>
          <a:off x="1956368" y="807431"/>
          <a:ext cx="1520831" cy="1315697"/>
        </a:xfrm>
        <a:prstGeom prst="hexagon">
          <a:avLst>
            <a:gd name="adj" fmla="val 28570"/>
            <a:gd name="vf" fmla="val 115470"/>
          </a:avLst>
        </a:prstGeom>
        <a:solidFill>
          <a:schemeClr val="accent1">
            <a:hueOff val="0"/>
            <a:satOff val="0"/>
            <a:lumOff val="0"/>
            <a:alphaOff val="0"/>
          </a:schemeClr>
        </a:solidFill>
        <a:ln>
          <a:noFill/>
        </a:ln>
        <a:effectLst>
          <a:innerShdw blurRad="25400" dist="38100" dir="2700000">
            <a:schemeClr val="accent1">
              <a:hueOff val="0"/>
              <a:satOff val="0"/>
              <a:lumOff val="0"/>
              <a:alphaOff val="0"/>
              <a:tint val="90000"/>
              <a:shade val="100000"/>
              <a:hueMod val="100000"/>
              <a:satMod val="100000"/>
            </a:schemeClr>
          </a:inn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PA" sz="1000" kern="1200" dirty="0" smtClean="0"/>
            <a:t>Ideas principales y secundarias</a:t>
          </a:r>
        </a:p>
        <a:p>
          <a:pPr lvl="0" algn="ctr" defTabSz="444500">
            <a:lnSpc>
              <a:spcPct val="90000"/>
            </a:lnSpc>
            <a:spcBef>
              <a:spcPct val="0"/>
            </a:spcBef>
            <a:spcAft>
              <a:spcPct val="35000"/>
            </a:spcAft>
          </a:pPr>
          <a:r>
            <a:rPr lang="es-PA" sz="1000" kern="1200" dirty="0" smtClean="0"/>
            <a:t>Textos narrativos</a:t>
          </a:r>
        </a:p>
        <a:p>
          <a:pPr lvl="0" algn="ctr" defTabSz="444500">
            <a:lnSpc>
              <a:spcPct val="90000"/>
            </a:lnSpc>
            <a:spcBef>
              <a:spcPct val="0"/>
            </a:spcBef>
            <a:spcAft>
              <a:spcPct val="35000"/>
            </a:spcAft>
          </a:pPr>
          <a:r>
            <a:rPr lang="es-PA" sz="1000" kern="1200" dirty="0" smtClean="0"/>
            <a:t>Cuentos, </a:t>
          </a:r>
          <a:endParaRPr lang="es-PA" sz="1000" kern="1200" dirty="0"/>
        </a:p>
      </dsp:txBody>
      <dsp:txXfrm>
        <a:off x="2208402" y="1025470"/>
        <a:ext cx="1016763" cy="8796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2B581-D12B-46DB-A7BE-093A15C5AC86}">
      <dsp:nvSpPr>
        <dsp:cNvPr id="0" name=""/>
        <dsp:cNvSpPr/>
      </dsp:nvSpPr>
      <dsp:spPr>
        <a:xfrm rot="5400000">
          <a:off x="-107900" y="108620"/>
          <a:ext cx="719336" cy="503535"/>
        </a:xfrm>
        <a:prstGeom prst="chevron">
          <a:avLst/>
        </a:prstGeom>
        <a:solidFill>
          <a:schemeClr val="accen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A" sz="1200" kern="1200" dirty="0" smtClean="0"/>
            <a:t>Esp. </a:t>
          </a:r>
          <a:endParaRPr lang="es-PA" sz="1200" kern="1200" dirty="0"/>
        </a:p>
      </dsp:txBody>
      <dsp:txXfrm rot="-5400000">
        <a:off x="1" y="252488"/>
        <a:ext cx="503535" cy="215801"/>
      </dsp:txXfrm>
    </dsp:sp>
    <dsp:sp modelId="{F36B15F2-7FF8-448E-94DC-2D444747ABDE}">
      <dsp:nvSpPr>
        <dsp:cNvPr id="0" name=""/>
        <dsp:cNvSpPr/>
      </dsp:nvSpPr>
      <dsp:spPr>
        <a:xfrm rot="5400000">
          <a:off x="4132783" y="-3628528"/>
          <a:ext cx="467568" cy="7726064"/>
        </a:xfrm>
        <a:prstGeom prst="round2SameRect">
          <a:avLst/>
        </a:prstGeom>
        <a:no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PA" sz="900" kern="1200" dirty="0" smtClean="0"/>
            <a:t>Aplicar los elementos de la comunicación oral y escrita</a:t>
          </a:r>
          <a:endParaRPr lang="es-PA" sz="900" kern="1200" dirty="0"/>
        </a:p>
        <a:p>
          <a:pPr marL="57150" lvl="1" indent="-57150" algn="l" defTabSz="400050">
            <a:lnSpc>
              <a:spcPct val="90000"/>
            </a:lnSpc>
            <a:spcBef>
              <a:spcPct val="0"/>
            </a:spcBef>
            <a:spcAft>
              <a:spcPct val="15000"/>
            </a:spcAft>
            <a:buChar char="••"/>
          </a:pPr>
          <a:r>
            <a:rPr lang="es-PA" sz="900" kern="1200" dirty="0" smtClean="0"/>
            <a:t>Auto biografías,  resumen de textos, ideas principales y secundarias, grafemas de dudosa escritura, (</a:t>
          </a:r>
          <a:r>
            <a:rPr lang="es-PA" sz="900" kern="1200" dirty="0" err="1" smtClean="0"/>
            <a:t>b,v,s,c,x</a:t>
          </a:r>
          <a:r>
            <a:rPr lang="es-PA" sz="900" kern="1200" dirty="0" smtClean="0"/>
            <a:t>), vicios de lenguajes, tipos y partes de la oración, tipos de predicado, adjetivos, textos narrativos (leyendas, cuentos,..)  </a:t>
          </a:r>
          <a:endParaRPr lang="es-PA" sz="900" kern="1200" dirty="0"/>
        </a:p>
      </dsp:txBody>
      <dsp:txXfrm rot="-5400000">
        <a:off x="503536" y="23545"/>
        <a:ext cx="7703239" cy="421918"/>
      </dsp:txXfrm>
    </dsp:sp>
    <dsp:sp modelId="{5B370673-F25B-4EAD-A4BE-F95F37BEDE19}">
      <dsp:nvSpPr>
        <dsp:cNvPr id="0" name=""/>
        <dsp:cNvSpPr/>
      </dsp:nvSpPr>
      <dsp:spPr>
        <a:xfrm rot="5400000">
          <a:off x="-107900" y="742818"/>
          <a:ext cx="719336" cy="503535"/>
        </a:xfrm>
        <a:prstGeom prst="chevron">
          <a:avLst/>
        </a:prstGeom>
        <a:solidFill>
          <a:schemeClr val="accen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A" sz="1200" kern="1200" dirty="0" smtClean="0"/>
            <a:t>Rel. </a:t>
          </a:r>
          <a:endParaRPr lang="es-PA" sz="1200" kern="1200" dirty="0"/>
        </a:p>
      </dsp:txBody>
      <dsp:txXfrm rot="-5400000">
        <a:off x="1" y="886686"/>
        <a:ext cx="503535" cy="215801"/>
      </dsp:txXfrm>
    </dsp:sp>
    <dsp:sp modelId="{91F7BFCC-8949-4C6D-BDC3-BA77BFFBDE41}">
      <dsp:nvSpPr>
        <dsp:cNvPr id="0" name=""/>
        <dsp:cNvSpPr/>
      </dsp:nvSpPr>
      <dsp:spPr>
        <a:xfrm rot="5400000">
          <a:off x="4132783" y="-2994330"/>
          <a:ext cx="467568" cy="7726064"/>
        </a:xfrm>
        <a:prstGeom prst="round2SameRect">
          <a:avLst/>
        </a:prstGeom>
        <a:solidFill>
          <a:schemeClr val="lt1">
            <a:alpha val="90000"/>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4134638-51E4-4CCE-9B9F-0BA04F7E6667}">
      <dsp:nvSpPr>
        <dsp:cNvPr id="0" name=""/>
        <dsp:cNvSpPr/>
      </dsp:nvSpPr>
      <dsp:spPr>
        <a:xfrm rot="5400000">
          <a:off x="-107900" y="1377015"/>
          <a:ext cx="719336" cy="503535"/>
        </a:xfrm>
        <a:prstGeom prst="chevron">
          <a:avLst/>
        </a:prstGeom>
        <a:solidFill>
          <a:schemeClr val="accen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PA" sz="1200" kern="1200" dirty="0"/>
        </a:p>
      </dsp:txBody>
      <dsp:txXfrm rot="-5400000">
        <a:off x="1" y="1520883"/>
        <a:ext cx="503535" cy="215801"/>
      </dsp:txXfrm>
    </dsp:sp>
    <dsp:sp modelId="{52CE5803-08B2-420B-AB58-02732D722350}">
      <dsp:nvSpPr>
        <dsp:cNvPr id="0" name=""/>
        <dsp:cNvSpPr/>
      </dsp:nvSpPr>
      <dsp:spPr>
        <a:xfrm rot="5400000">
          <a:off x="4132783" y="-2360132"/>
          <a:ext cx="467568" cy="7726064"/>
        </a:xfrm>
        <a:prstGeom prst="round2SameRect">
          <a:avLst/>
        </a:prstGeom>
        <a:solidFill>
          <a:schemeClr val="lt1">
            <a:alpha val="90000"/>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233DBA-3491-4411-9548-A728EFF71767}">
      <dsp:nvSpPr>
        <dsp:cNvPr id="0" name=""/>
        <dsp:cNvSpPr/>
      </dsp:nvSpPr>
      <dsp:spPr>
        <a:xfrm rot="5400000">
          <a:off x="-107900" y="2011213"/>
          <a:ext cx="719336" cy="503535"/>
        </a:xfrm>
        <a:prstGeom prst="chevron">
          <a:avLst/>
        </a:prstGeom>
        <a:solidFill>
          <a:schemeClr val="accen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s-PA" sz="1200" kern="1200" dirty="0"/>
        </a:p>
      </dsp:txBody>
      <dsp:txXfrm rot="-5400000">
        <a:off x="1" y="2155081"/>
        <a:ext cx="503535" cy="215801"/>
      </dsp:txXfrm>
    </dsp:sp>
    <dsp:sp modelId="{66902ADB-AAFA-4318-8A3F-23F7B32F0973}">
      <dsp:nvSpPr>
        <dsp:cNvPr id="0" name=""/>
        <dsp:cNvSpPr/>
      </dsp:nvSpPr>
      <dsp:spPr>
        <a:xfrm rot="5400000">
          <a:off x="4132783" y="-1725934"/>
          <a:ext cx="467568" cy="7726064"/>
        </a:xfrm>
        <a:prstGeom prst="round2SameRect">
          <a:avLst/>
        </a:prstGeom>
        <a:solidFill>
          <a:schemeClr val="lt1">
            <a:alpha val="90000"/>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808836-5744-4FBE-AFD5-38F2190CF4F0}">
      <dsp:nvSpPr>
        <dsp:cNvPr id="0" name=""/>
        <dsp:cNvSpPr/>
      </dsp:nvSpPr>
      <dsp:spPr>
        <a:xfrm rot="5400000">
          <a:off x="-107900" y="2645411"/>
          <a:ext cx="719336" cy="503535"/>
        </a:xfrm>
        <a:prstGeom prst="chevron">
          <a:avLst/>
        </a:prstGeom>
        <a:solidFill>
          <a:schemeClr val="accen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A" sz="1200" kern="1200" dirty="0" smtClean="0"/>
            <a:t>Mat.</a:t>
          </a:r>
          <a:endParaRPr lang="es-PA" sz="1200" kern="1200" dirty="0"/>
        </a:p>
      </dsp:txBody>
      <dsp:txXfrm rot="-5400000">
        <a:off x="1" y="2789279"/>
        <a:ext cx="503535" cy="215801"/>
      </dsp:txXfrm>
    </dsp:sp>
    <dsp:sp modelId="{F562CE2C-A4DB-4350-B5BB-829C3F1CE026}">
      <dsp:nvSpPr>
        <dsp:cNvPr id="0" name=""/>
        <dsp:cNvSpPr/>
      </dsp:nvSpPr>
      <dsp:spPr>
        <a:xfrm rot="5400000">
          <a:off x="4132783" y="-1091736"/>
          <a:ext cx="467568" cy="7726064"/>
        </a:xfrm>
        <a:prstGeom prst="round2SameRect">
          <a:avLst/>
        </a:prstGeom>
        <a:solidFill>
          <a:schemeClr val="lt1">
            <a:alpha val="90000"/>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PA" sz="900" kern="1200" dirty="0" smtClean="0"/>
            <a:t>Resolver problemas  de la vida real aplicando los conceptos matemáticos .   </a:t>
          </a:r>
          <a:endParaRPr lang="es-PA" sz="900" kern="1200" dirty="0"/>
        </a:p>
        <a:p>
          <a:pPr marL="57150" lvl="1" indent="-57150" algn="l" defTabSz="400050">
            <a:lnSpc>
              <a:spcPct val="90000"/>
            </a:lnSpc>
            <a:spcBef>
              <a:spcPct val="0"/>
            </a:spcBef>
            <a:spcAft>
              <a:spcPct val="15000"/>
            </a:spcAft>
            <a:buChar char="••"/>
          </a:pPr>
          <a:r>
            <a:rPr lang="es-PA" sz="900" kern="1200" dirty="0" smtClean="0"/>
            <a:t>Operaciones con fracciones, números decimales, unidades de medidas, figuras geométricas, estadística</a:t>
          </a:r>
          <a:endParaRPr lang="es-PA" sz="900" kern="1200" dirty="0"/>
        </a:p>
      </dsp:txBody>
      <dsp:txXfrm rot="-5400000">
        <a:off x="503536" y="2560337"/>
        <a:ext cx="7703239" cy="421918"/>
      </dsp:txXfrm>
    </dsp:sp>
    <dsp:sp modelId="{9EEE8524-241A-4FDE-8842-31DB3BC9CDC3}">
      <dsp:nvSpPr>
        <dsp:cNvPr id="0" name=""/>
        <dsp:cNvSpPr/>
      </dsp:nvSpPr>
      <dsp:spPr>
        <a:xfrm rot="5400000">
          <a:off x="-107900" y="3279609"/>
          <a:ext cx="719336" cy="503535"/>
        </a:xfrm>
        <a:prstGeom prst="chevron">
          <a:avLst/>
        </a:prstGeom>
        <a:solidFill>
          <a:schemeClr val="accen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A" sz="1200" kern="1200" dirty="0" smtClean="0"/>
            <a:t>ciencia</a:t>
          </a:r>
          <a:endParaRPr lang="es-PA" sz="1200" kern="1200" dirty="0"/>
        </a:p>
      </dsp:txBody>
      <dsp:txXfrm rot="-5400000">
        <a:off x="1" y="3423477"/>
        <a:ext cx="503535" cy="215801"/>
      </dsp:txXfrm>
    </dsp:sp>
    <dsp:sp modelId="{09BADECD-B304-43BD-BC46-8A9ED1758805}">
      <dsp:nvSpPr>
        <dsp:cNvPr id="0" name=""/>
        <dsp:cNvSpPr/>
      </dsp:nvSpPr>
      <dsp:spPr>
        <a:xfrm rot="5400000">
          <a:off x="4132783" y="-457539"/>
          <a:ext cx="467568" cy="7726064"/>
        </a:xfrm>
        <a:prstGeom prst="round2SameRect">
          <a:avLst/>
        </a:prstGeom>
        <a:solidFill>
          <a:schemeClr val="lt1">
            <a:alpha val="90000"/>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5715" rIns="5715" bIns="5715" numCol="1" spcCol="1270" anchor="ctr" anchorCtr="0">
          <a:noAutofit/>
        </a:bodyPr>
        <a:lstStyle/>
        <a:p>
          <a:pPr marL="57150" lvl="1" indent="-57150" algn="l" defTabSz="400050">
            <a:lnSpc>
              <a:spcPct val="90000"/>
            </a:lnSpc>
            <a:spcBef>
              <a:spcPct val="0"/>
            </a:spcBef>
            <a:spcAft>
              <a:spcPct val="15000"/>
            </a:spcAft>
            <a:buChar char="••"/>
          </a:pPr>
          <a:r>
            <a:rPr lang="es-PA" sz="900" kern="1200" dirty="0" smtClean="0"/>
            <a:t>Proponer estrategias para la creación de energías limpias y amigables con los ecosistemas</a:t>
          </a:r>
          <a:endParaRPr lang="es-PA" sz="900" kern="1200" dirty="0"/>
        </a:p>
        <a:p>
          <a:pPr marL="57150" lvl="1" indent="-57150" algn="l" defTabSz="400050">
            <a:lnSpc>
              <a:spcPct val="90000"/>
            </a:lnSpc>
            <a:spcBef>
              <a:spcPct val="0"/>
            </a:spcBef>
            <a:spcAft>
              <a:spcPct val="15000"/>
            </a:spcAft>
            <a:buChar char="••"/>
          </a:pPr>
          <a:r>
            <a:rPr lang="es-PA" sz="900" kern="1200" dirty="0" smtClean="0"/>
            <a:t>Ecosistemas, factores bióticos y abióticos,  fuentes   de energías, máquinas simples. </a:t>
          </a:r>
          <a:endParaRPr lang="es-PA" sz="900" kern="1200" dirty="0"/>
        </a:p>
      </dsp:txBody>
      <dsp:txXfrm rot="-5400000">
        <a:off x="503536" y="3194534"/>
        <a:ext cx="7703239" cy="421918"/>
      </dsp:txXfrm>
    </dsp:sp>
    <dsp:sp modelId="{CE5099B5-B673-4295-9B3E-7A8A914A0030}">
      <dsp:nvSpPr>
        <dsp:cNvPr id="0" name=""/>
        <dsp:cNvSpPr/>
      </dsp:nvSpPr>
      <dsp:spPr>
        <a:xfrm rot="5400000">
          <a:off x="-107900" y="3913807"/>
          <a:ext cx="719336" cy="503535"/>
        </a:xfrm>
        <a:prstGeom prst="chevron">
          <a:avLst/>
        </a:prstGeom>
        <a:solidFill>
          <a:schemeClr val="accent1">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PA" sz="1200" kern="1200" dirty="0" smtClean="0"/>
            <a:t>Ingles </a:t>
          </a:r>
          <a:endParaRPr lang="es-PA" sz="1200" kern="1200" dirty="0"/>
        </a:p>
      </dsp:txBody>
      <dsp:txXfrm rot="-5400000">
        <a:off x="1" y="4057675"/>
        <a:ext cx="503535" cy="215801"/>
      </dsp:txXfrm>
    </dsp:sp>
    <dsp:sp modelId="{6D9CD41B-E8BF-4F69-BFE2-D793F18DA8E4}">
      <dsp:nvSpPr>
        <dsp:cNvPr id="0" name=""/>
        <dsp:cNvSpPr/>
      </dsp:nvSpPr>
      <dsp:spPr>
        <a:xfrm rot="5400000">
          <a:off x="4132783" y="176658"/>
          <a:ext cx="467568" cy="7726064"/>
        </a:xfrm>
        <a:prstGeom prst="round2SameRect">
          <a:avLst/>
        </a:prstGeom>
        <a:solidFill>
          <a:schemeClr val="lt1">
            <a:alpha val="90000"/>
            <a:hueOff val="0"/>
            <a:satOff val="0"/>
            <a:lumOff val="0"/>
            <a:alphaOff val="0"/>
          </a:schemeClr>
        </a:solidFill>
        <a:ln w="300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7#2">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7#3">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7#4">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HexagonRadial">
  <dgm:title val="Hexágonos radiales"/>
  <dgm:desc val="Se usa para mostrar un proceso secuencial  relacionado con un tema o una idea centrales. Limitado a seis formas de Nivel 2. Funciona mejor con poco texto No aparece el texto sin utilizar, pero queda disponible si cambia entre diseño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PA"/>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04B208-631E-4C85-8F83-C716675DD89B}" type="datetimeFigureOut">
              <a:rPr lang="es-PA" smtClean="0"/>
              <a:t>23/2/15</a:t>
            </a:fld>
            <a:endParaRPr lang="es-PA"/>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PA"/>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A"/>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PA"/>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66693D-DF74-4041-86BB-CFE98150AEBB}" type="slidenum">
              <a:rPr lang="es-PA" smtClean="0"/>
              <a:t>‹Nº›</a:t>
            </a:fld>
            <a:endParaRPr lang="es-PA"/>
          </a:p>
        </p:txBody>
      </p:sp>
    </p:spTree>
    <p:extLst>
      <p:ext uri="{BB962C8B-B14F-4D97-AF65-F5344CB8AC3E}">
        <p14:creationId xmlns:p14="http://schemas.microsoft.com/office/powerpoint/2010/main" val="3398331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3">
        <a:schemeClr val="bg2"/>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14488"/>
            <a:ext cx="7772400" cy="1470025"/>
          </a:xfrm>
        </p:spPr>
        <p:txBody>
          <a:bodyPr anchor="ctr"/>
          <a:lstStyle/>
          <a:p>
            <a:r>
              <a:rPr kumimoji="0" lang="es-ES" smtClean="0"/>
              <a:t>Haga clic para modificar el estilo de título del patrón</a:t>
            </a:r>
            <a:endParaRPr kumimoji="0" lang="en-US"/>
          </a:p>
        </p:txBody>
      </p:sp>
      <p:sp>
        <p:nvSpPr>
          <p:cNvPr id="3" name="Subtitle 2"/>
          <p:cNvSpPr>
            <a:spLocks noGrp="1"/>
          </p:cNvSpPr>
          <p:nvPr>
            <p:ph type="subTitle" idx="1"/>
          </p:nvPr>
        </p:nvSpPr>
        <p:spPr>
          <a:xfrm>
            <a:off x="1623397" y="3214686"/>
            <a:ext cx="5897206" cy="1500198"/>
          </a:xfrm>
        </p:spPr>
        <p:txBody>
          <a:bodyPr/>
          <a:lstStyle>
            <a:lvl1pPr marL="0" indent="0" algn="ctr">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s-ES" smtClean="0"/>
              <a:t>Haga clic para modificar el estilo de subtítulo del patrón</a:t>
            </a:r>
            <a:endParaRPr kumimoji="0" lang="en-US"/>
          </a:p>
        </p:txBody>
      </p:sp>
      <p:sp>
        <p:nvSpPr>
          <p:cNvPr id="4" name="Date Placeholder 3"/>
          <p:cNvSpPr>
            <a:spLocks noGrp="1"/>
          </p:cNvSpPr>
          <p:nvPr>
            <p:ph type="dt" sz="half" idx="10"/>
          </p:nvPr>
        </p:nvSpPr>
        <p:spPr/>
        <p:txBody>
          <a:bodyPr/>
          <a:lstStyle/>
          <a:p>
            <a:fld id="{FCC3A91B-7999-4436-A5C4-94138C3EB0C9}" type="datetime1">
              <a:rPr lang="es-PA" smtClean="0"/>
              <a:t>23/2/15</a:t>
            </a:fld>
            <a:endParaRPr lang="es-PA"/>
          </a:p>
        </p:txBody>
      </p:sp>
      <p:sp>
        <p:nvSpPr>
          <p:cNvPr id="5" name="Footer Placeholder 4"/>
          <p:cNvSpPr>
            <a:spLocks noGrp="1"/>
          </p:cNvSpPr>
          <p:nvPr>
            <p:ph type="ftr" sz="quarter" idx="11"/>
          </p:nvPr>
        </p:nvSpPr>
        <p:spPr/>
        <p:txBody>
          <a:bodyPr/>
          <a:lstStyle/>
          <a:p>
            <a:r>
              <a:rPr lang="es-PA" smtClean="0"/>
              <a:t>Msc. gertrudis rodriguez</a:t>
            </a:r>
            <a:endParaRPr lang="es-PA"/>
          </a:p>
        </p:txBody>
      </p:sp>
      <p:sp>
        <p:nvSpPr>
          <p:cNvPr id="6" name="Slide Number Placeholder 5"/>
          <p:cNvSpPr>
            <a:spLocks noGrp="1"/>
          </p:cNvSpPr>
          <p:nvPr>
            <p:ph type="sldNum" sz="quarter" idx="12"/>
          </p:nvPr>
        </p:nvSpPr>
        <p:spPr/>
        <p:txBody>
          <a:bodyPr/>
          <a:lstStyle/>
          <a:p>
            <a:fld id="{3A748F89-666B-4E51-97F5-BF89709E69D9}" type="slidenum">
              <a:rPr lang="es-PA" smtClean="0"/>
              <a:t>‹Nº›</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9AFA50BB-D4D9-45A7-9CE7-5C1F0E0A2BA8}" type="datetime1">
              <a:rPr lang="es-PA" smtClean="0"/>
              <a:t>23/2/15</a:t>
            </a:fld>
            <a:endParaRPr lang="es-PA"/>
          </a:p>
        </p:txBody>
      </p:sp>
      <p:sp>
        <p:nvSpPr>
          <p:cNvPr id="5" name="Footer Placeholder 4"/>
          <p:cNvSpPr>
            <a:spLocks noGrp="1"/>
          </p:cNvSpPr>
          <p:nvPr>
            <p:ph type="ftr" sz="quarter" idx="11"/>
          </p:nvPr>
        </p:nvSpPr>
        <p:spPr/>
        <p:txBody>
          <a:bodyPr/>
          <a:lstStyle/>
          <a:p>
            <a:r>
              <a:rPr lang="es-PA" smtClean="0"/>
              <a:t>Msc. gertrudis rodriguez</a:t>
            </a:r>
            <a:endParaRPr lang="es-PA"/>
          </a:p>
        </p:txBody>
      </p:sp>
      <p:sp>
        <p:nvSpPr>
          <p:cNvPr id="6" name="Slide Number Placeholder 5"/>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68" y="642918"/>
            <a:ext cx="1543032" cy="5483246"/>
          </a:xfrm>
        </p:spPr>
        <p:txBody>
          <a:bodyPr vert="eaVert"/>
          <a:lstStyle/>
          <a:p>
            <a:r>
              <a:rPr kumimoji="0" lang="es-ES" smtClean="0"/>
              <a:t>Haga clic para modificar el estilo de título del patrón</a:t>
            </a:r>
            <a:endParaRPr kumimoji="0" lang="en-US"/>
          </a:p>
        </p:txBody>
      </p:sp>
      <p:sp>
        <p:nvSpPr>
          <p:cNvPr id="3" name="Vertical Text Placeholder 2"/>
          <p:cNvSpPr>
            <a:spLocks noGrp="1"/>
          </p:cNvSpPr>
          <p:nvPr>
            <p:ph type="body" orient="vert" idx="1"/>
          </p:nvPr>
        </p:nvSpPr>
        <p:spPr>
          <a:xfrm>
            <a:off x="457200" y="642918"/>
            <a:ext cx="6615130" cy="548324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03D6983A-2C49-4AA2-BF52-E84E70EEF44C}" type="datetime1">
              <a:rPr lang="es-PA" smtClean="0"/>
              <a:t>23/2/15</a:t>
            </a:fld>
            <a:endParaRPr lang="es-PA"/>
          </a:p>
        </p:txBody>
      </p:sp>
      <p:sp>
        <p:nvSpPr>
          <p:cNvPr id="5" name="Footer Placeholder 4"/>
          <p:cNvSpPr>
            <a:spLocks noGrp="1"/>
          </p:cNvSpPr>
          <p:nvPr>
            <p:ph type="ftr" sz="quarter" idx="11"/>
          </p:nvPr>
        </p:nvSpPr>
        <p:spPr/>
        <p:txBody>
          <a:bodyPr/>
          <a:lstStyle/>
          <a:p>
            <a:r>
              <a:rPr lang="es-PA" smtClean="0"/>
              <a:t>Msc. gertrudis rodriguez</a:t>
            </a:r>
            <a:endParaRPr lang="es-PA"/>
          </a:p>
        </p:txBody>
      </p:sp>
      <p:sp>
        <p:nvSpPr>
          <p:cNvPr id="6" name="Slide Number Placeholder 5"/>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p:txBody>
          <a:bodyPr/>
          <a:lstStyle>
            <a:lvl1pPr>
              <a:buSzPct val="50000"/>
              <a:buFont typeface="Wingdings"/>
              <a:buChar char=""/>
              <a:defRPr/>
            </a:lvl1pPr>
            <a:lvl2pPr>
              <a:buSzPct val="50000"/>
              <a:buFont typeface="Wingdings 2"/>
              <a:buChar char=""/>
              <a:defRPr/>
            </a:lvl2pPr>
            <a:lvl3pPr>
              <a:buSzPct val="50000"/>
              <a:buFont typeface="Wingdings"/>
              <a:buChar char="Y"/>
              <a:defRPr/>
            </a:lvl3pPr>
            <a:lvl4pPr>
              <a:buSzPct val="50000"/>
              <a:buFont typeface="Wingdings 2"/>
              <a:buChar char="³"/>
              <a:defRPr/>
            </a:lvl4pPr>
            <a:lvl5pPr>
              <a:buSzPct val="50000"/>
              <a:buFont typeface="Wingdings 2"/>
              <a:buChar char=""/>
              <a:defRPr/>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FD0965FE-DC6D-49BB-909F-77CABF7B448C}" type="datetime1">
              <a:rPr lang="es-PA" smtClean="0"/>
              <a:t>23/2/15</a:t>
            </a:fld>
            <a:endParaRPr lang="es-PA"/>
          </a:p>
        </p:txBody>
      </p:sp>
      <p:sp>
        <p:nvSpPr>
          <p:cNvPr id="5" name="Footer Placeholder 4"/>
          <p:cNvSpPr>
            <a:spLocks noGrp="1"/>
          </p:cNvSpPr>
          <p:nvPr>
            <p:ph type="ftr" sz="quarter" idx="11"/>
          </p:nvPr>
        </p:nvSpPr>
        <p:spPr/>
        <p:txBody>
          <a:bodyPr/>
          <a:lstStyle/>
          <a:p>
            <a:r>
              <a:rPr lang="es-PA" smtClean="0"/>
              <a:t>Msc. gertrudis rodriguez</a:t>
            </a:r>
            <a:endParaRPr lang="es-PA"/>
          </a:p>
        </p:txBody>
      </p:sp>
      <p:sp>
        <p:nvSpPr>
          <p:cNvPr id="6" name="Slide Number Placeholder 5"/>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2643183"/>
            <a:ext cx="6457968" cy="1362075"/>
          </a:xfrm>
        </p:spPr>
        <p:txBody>
          <a:bodyPr anchor="ctr"/>
          <a:lstStyle>
            <a:lvl1pPr algn="l">
              <a:defRPr sz="4000" b="0" cap="all"/>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685800" y="4009383"/>
            <a:ext cx="4529142" cy="1500187"/>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Date Placeholder 3"/>
          <p:cNvSpPr>
            <a:spLocks noGrp="1"/>
          </p:cNvSpPr>
          <p:nvPr>
            <p:ph type="dt" sz="half" idx="10"/>
          </p:nvPr>
        </p:nvSpPr>
        <p:spPr/>
        <p:txBody>
          <a:bodyPr/>
          <a:lstStyle/>
          <a:p>
            <a:fld id="{AB6E2552-6C01-4AC0-96EC-52BCE87DC4FB}" type="datetime1">
              <a:rPr lang="es-PA" smtClean="0"/>
              <a:t>23/2/15</a:t>
            </a:fld>
            <a:endParaRPr lang="es-PA"/>
          </a:p>
        </p:txBody>
      </p:sp>
      <p:sp>
        <p:nvSpPr>
          <p:cNvPr id="5" name="Footer Placeholder 4"/>
          <p:cNvSpPr>
            <a:spLocks noGrp="1"/>
          </p:cNvSpPr>
          <p:nvPr>
            <p:ph type="ftr" sz="quarter" idx="11"/>
          </p:nvPr>
        </p:nvSpPr>
        <p:spPr/>
        <p:txBody>
          <a:bodyPr/>
          <a:lstStyle/>
          <a:p>
            <a:r>
              <a:rPr lang="es-PA" smtClean="0"/>
              <a:t>Msc. gertrudis rodriguez</a:t>
            </a:r>
            <a:endParaRPr lang="es-PA"/>
          </a:p>
        </p:txBody>
      </p:sp>
      <p:sp>
        <p:nvSpPr>
          <p:cNvPr id="6" name="Slide Number Placeholder 5"/>
          <p:cNvSpPr>
            <a:spLocks noGrp="1"/>
          </p:cNvSpPr>
          <p:nvPr>
            <p:ph type="sldNum" sz="quarter" idx="12"/>
          </p:nvPr>
        </p:nvSpPr>
        <p:spPr/>
        <p:txBody>
          <a:bodyPr/>
          <a:lstStyle/>
          <a:p>
            <a:fld id="{3A748F89-666B-4E51-97F5-BF89709E69D9}" type="slidenum">
              <a:rPr lang="es-PA" smtClean="0"/>
              <a:t>‹Nº›</a:t>
            </a:fld>
            <a:endParaRPr lang="es-P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975EE82E-7C4F-430D-9551-86F193B5C668}" type="datetime1">
              <a:rPr lang="es-PA" smtClean="0"/>
              <a:t>23/2/15</a:t>
            </a:fld>
            <a:endParaRPr lang="es-PA"/>
          </a:p>
        </p:txBody>
      </p:sp>
      <p:sp>
        <p:nvSpPr>
          <p:cNvPr id="6" name="Footer Placeholder 5"/>
          <p:cNvSpPr>
            <a:spLocks noGrp="1"/>
          </p:cNvSpPr>
          <p:nvPr>
            <p:ph type="ftr" sz="quarter" idx="11"/>
          </p:nvPr>
        </p:nvSpPr>
        <p:spPr/>
        <p:txBody>
          <a:bodyPr/>
          <a:lstStyle/>
          <a:p>
            <a:r>
              <a:rPr lang="es-PA" smtClean="0"/>
              <a:t>Msc. gertrudis rodriguez</a:t>
            </a:r>
            <a:endParaRPr lang="es-PA"/>
          </a:p>
        </p:txBody>
      </p:sp>
      <p:sp>
        <p:nvSpPr>
          <p:cNvPr id="7" name="Slide Number Placeholder 6"/>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lvl1pPr>
            <a:lvl2pPr marL="457200" indent="0">
              <a:buNone/>
              <a:defRPr sz="2000" b="0"/>
            </a:lvl2pPr>
            <a:lvl3pPr marL="914400" indent="0">
              <a:buNone/>
              <a:defRPr sz="1800" b="0"/>
            </a:lvl3pPr>
            <a:lvl4pPr marL="1371600" indent="0">
              <a:buNone/>
              <a:defRPr sz="1600" b="0"/>
            </a:lvl4pPr>
            <a:lvl5pPr marL="1828800" indent="0">
              <a:buNone/>
              <a:defRPr sz="1600" b="0"/>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effectLst/>
              </a:defRPr>
            </a:lvl1pPr>
            <a:lvl2pPr marL="457200" indent="0">
              <a:buNone/>
              <a:defRPr sz="2000" b="0">
                <a:effectLst/>
              </a:defRPr>
            </a:lvl2pPr>
            <a:lvl3pPr marL="914400" indent="0">
              <a:buNone/>
              <a:defRPr sz="1800" b="0">
                <a:effectLst/>
              </a:defRPr>
            </a:lvl3pPr>
            <a:lvl4pPr marL="1371600" indent="0">
              <a:buNone/>
              <a:defRPr sz="1600" b="0">
                <a:effectLst/>
              </a:defRPr>
            </a:lvl4pPr>
            <a:lvl5pPr marL="1828800" indent="0">
              <a:buNone/>
              <a:defRPr sz="1600" b="0">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Date Placeholder 6"/>
          <p:cNvSpPr>
            <a:spLocks noGrp="1"/>
          </p:cNvSpPr>
          <p:nvPr>
            <p:ph type="dt" sz="half" idx="10"/>
          </p:nvPr>
        </p:nvSpPr>
        <p:spPr/>
        <p:txBody>
          <a:bodyPr/>
          <a:lstStyle/>
          <a:p>
            <a:fld id="{967D2969-0D3E-478A-9B16-B1A3035A952A}" type="datetime1">
              <a:rPr lang="es-PA" smtClean="0"/>
              <a:t>23/2/15</a:t>
            </a:fld>
            <a:endParaRPr lang="es-PA"/>
          </a:p>
        </p:txBody>
      </p:sp>
      <p:sp>
        <p:nvSpPr>
          <p:cNvPr id="8" name="Footer Placeholder 7"/>
          <p:cNvSpPr>
            <a:spLocks noGrp="1"/>
          </p:cNvSpPr>
          <p:nvPr>
            <p:ph type="ftr" sz="quarter" idx="11"/>
          </p:nvPr>
        </p:nvSpPr>
        <p:spPr/>
        <p:txBody>
          <a:bodyPr/>
          <a:lstStyle/>
          <a:p>
            <a:r>
              <a:rPr lang="es-PA" smtClean="0"/>
              <a:t>Msc. gertrudis rodriguez</a:t>
            </a:r>
            <a:endParaRPr lang="es-PA"/>
          </a:p>
        </p:txBody>
      </p:sp>
      <p:sp>
        <p:nvSpPr>
          <p:cNvPr id="9" name="Slide Number Placeholder 8"/>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s-ES" smtClean="0"/>
              <a:t>Haga clic para modificar el estilo de título del patrón</a:t>
            </a:r>
            <a:endParaRPr kumimoji="0" lang="en-US"/>
          </a:p>
        </p:txBody>
      </p:sp>
      <p:sp>
        <p:nvSpPr>
          <p:cNvPr id="3" name="Date Placeholder 2"/>
          <p:cNvSpPr>
            <a:spLocks noGrp="1"/>
          </p:cNvSpPr>
          <p:nvPr>
            <p:ph type="dt" sz="half" idx="10"/>
          </p:nvPr>
        </p:nvSpPr>
        <p:spPr/>
        <p:txBody>
          <a:bodyPr/>
          <a:lstStyle/>
          <a:p>
            <a:fld id="{6F6900F1-FA93-42D9-9C6C-F3EB935235AD}" type="datetime1">
              <a:rPr lang="es-PA" smtClean="0"/>
              <a:t>23/2/15</a:t>
            </a:fld>
            <a:endParaRPr lang="es-PA"/>
          </a:p>
        </p:txBody>
      </p:sp>
      <p:sp>
        <p:nvSpPr>
          <p:cNvPr id="4" name="Footer Placeholder 3"/>
          <p:cNvSpPr>
            <a:spLocks noGrp="1"/>
          </p:cNvSpPr>
          <p:nvPr>
            <p:ph type="ftr" sz="quarter" idx="11"/>
          </p:nvPr>
        </p:nvSpPr>
        <p:spPr/>
        <p:txBody>
          <a:bodyPr/>
          <a:lstStyle/>
          <a:p>
            <a:r>
              <a:rPr lang="es-PA" smtClean="0"/>
              <a:t>Msc. gertrudis rodriguez</a:t>
            </a:r>
            <a:endParaRPr lang="es-PA"/>
          </a:p>
        </p:txBody>
      </p:sp>
      <p:sp>
        <p:nvSpPr>
          <p:cNvPr id="5" name="Slide Number Placeholder 4"/>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20C221-4C86-4FC4-A38D-B70D4A679B92}" type="datetime1">
              <a:rPr lang="es-PA" smtClean="0"/>
              <a:t>23/2/15</a:t>
            </a:fld>
            <a:endParaRPr lang="es-PA"/>
          </a:p>
        </p:txBody>
      </p:sp>
      <p:sp>
        <p:nvSpPr>
          <p:cNvPr id="3" name="Footer Placeholder 2"/>
          <p:cNvSpPr>
            <a:spLocks noGrp="1"/>
          </p:cNvSpPr>
          <p:nvPr>
            <p:ph type="ftr" sz="quarter" idx="11"/>
          </p:nvPr>
        </p:nvSpPr>
        <p:spPr/>
        <p:txBody>
          <a:bodyPr/>
          <a:lstStyle/>
          <a:p>
            <a:r>
              <a:rPr lang="es-PA" smtClean="0"/>
              <a:t>Msc. gertrudis rodriguez</a:t>
            </a:r>
            <a:endParaRPr lang="es-PA"/>
          </a:p>
        </p:txBody>
      </p:sp>
      <p:sp>
        <p:nvSpPr>
          <p:cNvPr id="4" name="Slide Number Placeholder 3"/>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57202" y="571480"/>
            <a:ext cx="3008313" cy="1071570"/>
          </a:xfrm>
        </p:spPr>
        <p:txBody>
          <a:bodyPr anchor="t"/>
          <a:lstStyle>
            <a:lvl1pPr algn="l">
              <a:defRPr sz="2000" b="0">
                <a:effectLst/>
              </a:defRPr>
            </a:lvl1pPr>
          </a:lstStyle>
          <a:p>
            <a:r>
              <a:rPr kumimoji="0" lang="es-ES" smtClean="0"/>
              <a:t>Haga clic para modificar el estilo de título del patrón</a:t>
            </a:r>
            <a:endParaRPr kumimoji="0" lang="en-US"/>
          </a:p>
        </p:txBody>
      </p:sp>
      <p:sp>
        <p:nvSpPr>
          <p:cNvPr id="3" name="Content Placeholder 2"/>
          <p:cNvSpPr>
            <a:spLocks noGrp="1"/>
          </p:cNvSpPr>
          <p:nvPr>
            <p:ph idx="1"/>
          </p:nvPr>
        </p:nvSpPr>
        <p:spPr>
          <a:xfrm>
            <a:off x="3575050" y="571481"/>
            <a:ext cx="5111750" cy="555468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Text Placeholder 3"/>
          <p:cNvSpPr>
            <a:spLocks noGrp="1"/>
          </p:cNvSpPr>
          <p:nvPr>
            <p:ph type="body" sz="half" idx="2"/>
          </p:nvPr>
        </p:nvSpPr>
        <p:spPr>
          <a:xfrm>
            <a:off x="457201" y="1643051"/>
            <a:ext cx="3008313" cy="44831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6C3AE68D-0AEA-46F8-B7C1-3D4D87C8CE2C}" type="datetime1">
              <a:rPr lang="es-PA" smtClean="0"/>
              <a:t>23/2/15</a:t>
            </a:fld>
            <a:endParaRPr lang="es-PA"/>
          </a:p>
        </p:txBody>
      </p:sp>
      <p:sp>
        <p:nvSpPr>
          <p:cNvPr id="6" name="Footer Placeholder 5"/>
          <p:cNvSpPr>
            <a:spLocks noGrp="1"/>
          </p:cNvSpPr>
          <p:nvPr>
            <p:ph type="ftr" sz="quarter" idx="11"/>
          </p:nvPr>
        </p:nvSpPr>
        <p:spPr/>
        <p:txBody>
          <a:bodyPr/>
          <a:lstStyle/>
          <a:p>
            <a:r>
              <a:rPr lang="es-PA" smtClean="0"/>
              <a:t>Msc. gertrudis rodriguez</a:t>
            </a:r>
            <a:endParaRPr lang="es-PA"/>
          </a:p>
        </p:txBody>
      </p:sp>
      <p:sp>
        <p:nvSpPr>
          <p:cNvPr id="7" name="Slide Number Placeholder 6"/>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42910" y="687306"/>
            <a:ext cx="850886" cy="4670520"/>
          </a:xfrm>
        </p:spPr>
        <p:txBody>
          <a:bodyPr vert="eaVert" anchor="ctr"/>
          <a:lstStyle>
            <a:lvl1pPr algn="ctr">
              <a:defRPr sz="2000" b="0">
                <a:gradFill flip="none" rotWithShape="1">
                  <a:gsLst>
                    <a:gs pos="0">
                      <a:srgbClr val="000082"/>
                    </a:gs>
                    <a:gs pos="30000">
                      <a:srgbClr val="66008F"/>
                    </a:gs>
                    <a:gs pos="64999">
                      <a:srgbClr val="BA0066"/>
                    </a:gs>
                    <a:gs pos="89999">
                      <a:srgbClr val="FF0000"/>
                    </a:gs>
                    <a:gs pos="100000">
                      <a:srgbClr val="FF8200"/>
                    </a:gs>
                  </a:gsLst>
                  <a:lin ang="16200000" scaled="1"/>
                  <a:tileRect/>
                </a:gradFill>
                <a:effectLst/>
              </a:defRPr>
            </a:lvl1pPr>
          </a:lstStyle>
          <a:p>
            <a:r>
              <a:rPr kumimoji="0" lang="es-ES" smtClean="0"/>
              <a:t>Haga clic para modificar el estilo de título del patrón</a:t>
            </a:r>
            <a:endParaRPr kumimoji="0" lang="en-US"/>
          </a:p>
        </p:txBody>
      </p:sp>
      <p:sp>
        <p:nvSpPr>
          <p:cNvPr id="3" name="Picture Placeholder 2"/>
          <p:cNvSpPr>
            <a:spLocks noGrp="1"/>
          </p:cNvSpPr>
          <p:nvPr>
            <p:ph type="pic" idx="1"/>
          </p:nvPr>
        </p:nvSpPr>
        <p:spPr>
          <a:xfrm>
            <a:off x="1500166" y="684213"/>
            <a:ext cx="6929486" cy="4673613"/>
          </a:xfrm>
          <a:prstGeom prst="roundRect">
            <a:avLst>
              <a:gd name="adj" fmla="val 5966"/>
            </a:avLst>
          </a:prstGeom>
          <a:solidFill>
            <a:schemeClr val="bg2">
              <a:tint val="60000"/>
              <a:alpha val="50000"/>
            </a:schemeClr>
          </a:solidFill>
          <a:effectLst>
            <a:outerShdw blurRad="127000" dist="101600" dir="2700000" algn="tl" rotWithShape="0">
              <a:srgbClr val="000000">
                <a:alpha val="43137"/>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s-ES" smtClean="0"/>
              <a:t>Haga clic en el icono para agregar una imagen</a:t>
            </a:r>
            <a:endParaRPr kumimoji="0" lang="en-US"/>
          </a:p>
        </p:txBody>
      </p:sp>
      <p:sp>
        <p:nvSpPr>
          <p:cNvPr id="4" name="Text Placeholder 3"/>
          <p:cNvSpPr>
            <a:spLocks noGrp="1"/>
          </p:cNvSpPr>
          <p:nvPr>
            <p:ph type="body" sz="half" idx="2"/>
          </p:nvPr>
        </p:nvSpPr>
        <p:spPr>
          <a:xfrm>
            <a:off x="1500166" y="5481658"/>
            <a:ext cx="6924037" cy="804862"/>
          </a:xfrm>
        </p:spPr>
        <p:txBody>
          <a:bodyPr anchor="ctr"/>
          <a:lstStyle>
            <a:lvl1pPr marL="0" indent="0" algn="ctr">
              <a:buNone/>
              <a:defRPr sz="1400"/>
            </a:lvl1pPr>
            <a:lvl2pPr marL="457200" indent="0" algn="ctr">
              <a:buNone/>
              <a:defRPr sz="1200"/>
            </a:lvl2pPr>
            <a:lvl3pPr marL="914400" indent="0" algn="ctr">
              <a:buNone/>
              <a:defRPr sz="1000"/>
            </a:lvl3pPr>
            <a:lvl4pPr marL="1371600" indent="0" algn="ctr">
              <a:buNone/>
              <a:defRPr sz="900"/>
            </a:lvl4pPr>
            <a:lvl5pPr marL="1828800" indent="0" algn="ct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Date Placeholder 4"/>
          <p:cNvSpPr>
            <a:spLocks noGrp="1"/>
          </p:cNvSpPr>
          <p:nvPr>
            <p:ph type="dt" sz="half" idx="10"/>
          </p:nvPr>
        </p:nvSpPr>
        <p:spPr/>
        <p:txBody>
          <a:bodyPr/>
          <a:lstStyle/>
          <a:p>
            <a:fld id="{02EFA100-BE5F-4F95-9BA5-E8114C19AE35}" type="datetime1">
              <a:rPr lang="es-PA" smtClean="0"/>
              <a:t>23/2/15</a:t>
            </a:fld>
            <a:endParaRPr lang="es-PA"/>
          </a:p>
        </p:txBody>
      </p:sp>
      <p:sp>
        <p:nvSpPr>
          <p:cNvPr id="6" name="Footer Placeholder 5"/>
          <p:cNvSpPr>
            <a:spLocks noGrp="1"/>
          </p:cNvSpPr>
          <p:nvPr>
            <p:ph type="ftr" sz="quarter" idx="11"/>
          </p:nvPr>
        </p:nvSpPr>
        <p:spPr/>
        <p:txBody>
          <a:bodyPr/>
          <a:lstStyle/>
          <a:p>
            <a:r>
              <a:rPr lang="es-PA" smtClean="0"/>
              <a:t>Msc. gertrudis rodriguez</a:t>
            </a:r>
            <a:endParaRPr lang="es-PA"/>
          </a:p>
        </p:txBody>
      </p:sp>
      <p:sp>
        <p:nvSpPr>
          <p:cNvPr id="7" name="Slide Number Placeholder 6"/>
          <p:cNvSpPr>
            <a:spLocks noGrp="1"/>
          </p:cNvSpPr>
          <p:nvPr>
            <p:ph type="sldNum" sz="quarter" idx="12"/>
          </p:nvPr>
        </p:nvSpPr>
        <p:spPr/>
        <p:txBody>
          <a:bodyPr/>
          <a:lstStyle/>
          <a:p>
            <a:fld id="{3A748F89-666B-4E51-97F5-BF89709E69D9}" type="slidenum">
              <a:rPr lang="es-PA" smtClean="0"/>
              <a:t>‹Nº›</a:t>
            </a:fld>
            <a:endParaRPr lang="es-P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kumimoji="0" lang="es-ES" smtClean="0"/>
              <a:t>Haga clic para modificar el estilo de título del patrón</a:t>
            </a:r>
            <a:endParaRPr kumimoji="0" lang="en-US"/>
          </a:p>
        </p:txBody>
      </p:sp>
      <p:sp>
        <p:nvSpPr>
          <p:cNvPr id="3" name="Text Placeholder 2"/>
          <p:cNvSpPr>
            <a:spLocks noGrp="1"/>
          </p:cNvSpPr>
          <p:nvPr>
            <p:ph type="body" idx="1"/>
          </p:nvPr>
        </p:nvSpPr>
        <p:spPr>
          <a:xfrm>
            <a:off x="457200" y="1600200"/>
            <a:ext cx="8229600" cy="4525963"/>
          </a:xfrm>
          <a:prstGeom prst="rect">
            <a:avLst/>
          </a:prstGeom>
        </p:spPr>
        <p:txBody>
          <a:bodyPr vert="horz" rtlCol="0">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4" name="Date Placeholder 3"/>
          <p:cNvSpPr>
            <a:spLocks noGrp="1"/>
          </p:cNvSpPr>
          <p:nvPr>
            <p:ph type="dt" sz="half" idx="2"/>
          </p:nvPr>
        </p:nvSpPr>
        <p:spPr>
          <a:xfrm>
            <a:off x="7010400" y="6356350"/>
            <a:ext cx="2133600" cy="365125"/>
          </a:xfrm>
          <a:prstGeom prst="rect">
            <a:avLst/>
          </a:prstGeom>
        </p:spPr>
        <p:txBody>
          <a:bodyPr vert="horz" rtlCol="0" anchor="ctr"/>
          <a:lstStyle>
            <a:lvl1pPr algn="r" eaLnBrk="1" latinLnBrk="0" hangingPunct="1">
              <a:defRPr kumimoji="0" sz="1200">
                <a:solidFill>
                  <a:schemeClr val="tx1">
                    <a:tint val="75000"/>
                  </a:schemeClr>
                </a:solidFill>
              </a:defRPr>
            </a:lvl1pPr>
          </a:lstStyle>
          <a:p>
            <a:fld id="{240891B2-CEB6-402E-B7A3-885BCEF3995A}" type="datetime1">
              <a:rPr lang="es-PA" smtClean="0"/>
              <a:t>23/2/15</a:t>
            </a:fld>
            <a:endParaRPr lang="es-PA"/>
          </a:p>
        </p:txBody>
      </p:sp>
      <p:sp>
        <p:nvSpPr>
          <p:cNvPr id="5" name="Footer Placeholder 4"/>
          <p:cNvSpPr>
            <a:spLocks noGrp="1"/>
          </p:cNvSpPr>
          <p:nvPr>
            <p:ph type="ftr" sz="quarter" idx="3"/>
          </p:nvPr>
        </p:nvSpPr>
        <p:spPr>
          <a:xfrm>
            <a:off x="0" y="6356350"/>
            <a:ext cx="2895600" cy="365125"/>
          </a:xfrm>
          <a:prstGeom prst="rect">
            <a:avLst/>
          </a:prstGeom>
        </p:spPr>
        <p:txBody>
          <a:bodyPr vert="horz" rtlCol="0" anchor="ctr"/>
          <a:lstStyle>
            <a:lvl1pPr algn="l" eaLnBrk="1" latinLnBrk="0" hangingPunct="1">
              <a:defRPr kumimoji="0" sz="1200">
                <a:solidFill>
                  <a:schemeClr val="tx1">
                    <a:tint val="75000"/>
                  </a:schemeClr>
                </a:solidFill>
              </a:defRPr>
            </a:lvl1pPr>
          </a:lstStyle>
          <a:p>
            <a:r>
              <a:rPr lang="es-PA" smtClean="0"/>
              <a:t>Msc. gertrudis rodriguez</a:t>
            </a:r>
            <a:endParaRPr lang="es-PA"/>
          </a:p>
        </p:txBody>
      </p:sp>
      <p:sp>
        <p:nvSpPr>
          <p:cNvPr id="6" name="Slide Number Placeholder 5"/>
          <p:cNvSpPr>
            <a:spLocks noGrp="1"/>
          </p:cNvSpPr>
          <p:nvPr>
            <p:ph type="sldNum" sz="quarter" idx="4"/>
          </p:nvPr>
        </p:nvSpPr>
        <p:spPr>
          <a:xfrm>
            <a:off x="8501090" y="0"/>
            <a:ext cx="642910" cy="571480"/>
          </a:xfrm>
          <a:prstGeom prst="roundRect">
            <a:avLst>
              <a:gd name="adj" fmla="val 16667"/>
            </a:avLst>
          </a:prstGeom>
        </p:spPr>
        <p:txBody>
          <a:bodyPr vert="horz" rtlCol="0" anchor="ctr"/>
          <a:lstStyle>
            <a:lvl1pPr algn="ctr" eaLnBrk="1" latinLnBrk="0" hangingPunct="1">
              <a:defRPr kumimoji="0" sz="1200">
                <a:solidFill>
                  <a:schemeClr val="tx1">
                    <a:tint val="75000"/>
                  </a:schemeClr>
                </a:solidFill>
              </a:defRPr>
            </a:lvl1pPr>
          </a:lstStyle>
          <a:p>
            <a:fld id="{3A748F89-666B-4E51-97F5-BF89709E69D9}" type="slidenum">
              <a:rPr lang="es-PA" smtClean="0"/>
              <a:t>‹Nº›</a:t>
            </a:fld>
            <a:endParaRPr lang="es-P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dt="0"/>
  <p:txStyles>
    <p:titleStyle>
      <a:lvl1pPr algn="ctr" rtl="0" eaLnBrk="1" latinLnBrk="0" hangingPunct="1">
        <a:spcBef>
          <a:spcPct val="0"/>
        </a:spcBef>
        <a:buNone/>
        <a:defRPr kumimoji="0" sz="4400" kern="1200">
          <a:gradFill flip="none" rotWithShape="1">
            <a:gsLst>
              <a:gs pos="0">
                <a:srgbClr val="000082"/>
              </a:gs>
              <a:gs pos="30000">
                <a:srgbClr val="66008F"/>
              </a:gs>
              <a:gs pos="64999">
                <a:srgbClr val="BA0066"/>
              </a:gs>
              <a:gs pos="89999">
                <a:srgbClr val="FF0000"/>
              </a:gs>
              <a:gs pos="100000">
                <a:srgbClr val="FF8200"/>
              </a:gs>
            </a:gsLst>
            <a:lin ang="5400000" scaled="1"/>
            <a:tileRect/>
          </a:gradFill>
          <a:effectLst>
            <a:outerShdw blurRad="50800" dist="50800" dir="2700000" algn="tl" rotWithShape="0">
              <a:srgbClr val="000000">
                <a:alpha val="43137"/>
              </a:srgbClr>
            </a:outerShdw>
          </a:effectLst>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a:buChar char="z"/>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a:buChar char="ø"/>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a:buChar char="Y"/>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a:buChar char="³"/>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a:buChar char="¹"/>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1.png"/><Relationship Id="rId7" Type="http://schemas.openxmlformats.org/officeDocument/2006/relationships/diagramLayout" Target="../diagrams/layout1.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3.png"/><Relationship Id="rId10" Type="http://schemas.microsoft.com/office/2007/relationships/diagramDrawing" Target="../diagrams/drawing1.xml"/><Relationship Id="rId4" Type="http://schemas.openxmlformats.org/officeDocument/2006/relationships/image" Target="../media/image22.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642910" y="285728"/>
            <a:ext cx="8229600" cy="1143000"/>
          </a:xfrm>
        </p:spPr>
        <p:txBody>
          <a:bodyPr>
            <a:normAutofit fontScale="90000"/>
          </a:bodyPr>
          <a:lstStyle/>
          <a:p>
            <a:pPr algn="ctr">
              <a:defRPr/>
            </a:pPr>
            <a:r>
              <a:rPr lang="es-ES" spc="-100" dirty="0" smtClean="0">
                <a:solidFill>
                  <a:srgbClr val="002060"/>
                </a:solidFill>
                <a:effectLst>
                  <a:outerShdw blurRad="38100" dist="38100" dir="2700000" algn="tl">
                    <a:srgbClr val="000000"/>
                  </a:outerShdw>
                </a:effectLst>
                <a:latin typeface="Arial Black" pitchFamily="34" charset="0"/>
              </a:rPr>
              <a:t>MINISTERIO DE EDUCACIÓN</a:t>
            </a:r>
            <a:br>
              <a:rPr lang="es-ES" spc="-100" dirty="0" smtClean="0">
                <a:solidFill>
                  <a:srgbClr val="002060"/>
                </a:solidFill>
                <a:effectLst>
                  <a:outerShdw blurRad="38100" dist="38100" dir="2700000" algn="tl">
                    <a:srgbClr val="000000"/>
                  </a:outerShdw>
                </a:effectLst>
                <a:latin typeface="Arial Black" pitchFamily="34" charset="0"/>
              </a:rPr>
            </a:br>
            <a:endParaRPr lang="es-PA" sz="2400" dirty="0">
              <a:solidFill>
                <a:srgbClr val="FF0000"/>
              </a:solidFill>
            </a:endParaRPr>
          </a:p>
        </p:txBody>
      </p:sp>
      <p:sp>
        <p:nvSpPr>
          <p:cNvPr id="6" name="Rectangle 6"/>
          <p:cNvSpPr>
            <a:spLocks noGrp="1" noChangeArrowheads="1"/>
          </p:cNvSpPr>
          <p:nvPr>
            <p:ph type="sldNum" sz="quarter" idx="12"/>
          </p:nvPr>
        </p:nvSpPr>
        <p:spPr>
          <a:xfrm>
            <a:off x="6934200" y="6400800"/>
            <a:ext cx="1905000" cy="457200"/>
          </a:xfrm>
          <a:noFill/>
        </p:spPr>
        <p:txBody>
          <a:bodyPr/>
          <a:lstStyle/>
          <a:p>
            <a:pPr fontAlgn="base">
              <a:spcAft>
                <a:spcPct val="0"/>
              </a:spcAft>
            </a:pPr>
            <a:fld id="{4D81F16B-5A6E-4DC5-A983-E7080C7BFA5E}" type="slidenum">
              <a:rPr lang="en-US" smtClean="0"/>
              <a:pPr fontAlgn="base">
                <a:spcAft>
                  <a:spcPct val="0"/>
                </a:spcAft>
              </a:pPr>
              <a:t>1</a:t>
            </a:fld>
            <a:endParaRPr lang="en-US" smtClean="0"/>
          </a:p>
        </p:txBody>
      </p:sp>
      <p:pic>
        <p:nvPicPr>
          <p:cNvPr id="62466" name="Picture 2" descr="Resultado de imagen de cURRICULUM HOLÍSTICO"/>
          <p:cNvPicPr>
            <a:picLocks noChangeAspect="1" noChangeArrowheads="1"/>
          </p:cNvPicPr>
          <p:nvPr/>
        </p:nvPicPr>
        <p:blipFill>
          <a:blip r:embed="rId2"/>
          <a:srcRect/>
          <a:stretch>
            <a:fillRect/>
          </a:stretch>
        </p:blipFill>
        <p:spPr bwMode="auto">
          <a:xfrm>
            <a:off x="418392" y="1357299"/>
            <a:ext cx="8011260" cy="4929221"/>
          </a:xfrm>
          <a:prstGeom prst="rect">
            <a:avLst/>
          </a:prstGeom>
          <a:noFill/>
        </p:spPr>
      </p:pic>
      <p:sp>
        <p:nvSpPr>
          <p:cNvPr id="10" name="4 Subtítulo"/>
          <p:cNvSpPr txBox="1">
            <a:spLocks/>
          </p:cNvSpPr>
          <p:nvPr/>
        </p:nvSpPr>
        <p:spPr>
          <a:xfrm>
            <a:off x="3000365" y="3000372"/>
            <a:ext cx="5214974" cy="1295400"/>
          </a:xfrm>
          <a:prstGeom prst="rect">
            <a:avLst/>
          </a:prstGeom>
        </p:spPr>
        <p:txBody>
          <a:bodyPr vert="horz" rtlCol="0">
            <a:normAutofit fontScale="92500" lnSpcReduction="20000"/>
          </a:bodyPr>
          <a:lstStyle/>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a:buNone/>
              <a:tabLst/>
              <a:defRPr/>
            </a:pPr>
            <a:r>
              <a:rPr kumimoji="0" lang="es-PA" sz="2800" b="0" i="0" u="none" strike="noStrike" kern="1200" cap="none" spc="0" normalizeH="0" baseline="0" noProof="0" dirty="0" smtClean="0">
                <a:ln>
                  <a:noFill/>
                </a:ln>
                <a:effectLst>
                  <a:outerShdw blurRad="38100" dist="38100" dir="2700000" algn="tl">
                    <a:srgbClr val="000000">
                      <a:alpha val="43137"/>
                    </a:srgbClr>
                  </a:outerShdw>
                </a:effectLst>
                <a:uLnTx/>
                <a:uFillTx/>
                <a:latin typeface="+mn-lt"/>
                <a:ea typeface="+mn-ea"/>
                <a:cs typeface="+mn-cs"/>
              </a:rPr>
              <a:t>SEMINARIO –TALLER</a:t>
            </a:r>
          </a:p>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a:buNone/>
              <a:tabLst/>
              <a:defRPr/>
            </a:pPr>
            <a:r>
              <a:rPr kumimoji="0" lang="es-ES" sz="2800" b="1" i="0" u="none" strike="noStrike" kern="1200" cap="none" spc="0" normalizeH="0" baseline="0" noProof="0" dirty="0" smtClean="0">
                <a:ln>
                  <a:noFill/>
                </a:ln>
                <a:effectLst/>
                <a:uLnTx/>
                <a:uFillTx/>
                <a:latin typeface="+mn-lt"/>
                <a:ea typeface="+mn-ea"/>
                <a:cs typeface="+mn-cs"/>
              </a:rPr>
              <a:t>Hacia un nuevo currículum</a:t>
            </a:r>
          </a:p>
          <a:p>
            <a:pPr marL="0" marR="0" lvl="0" indent="0" algn="ctr" defTabSz="914400" rtl="0" eaLnBrk="1" fontAlgn="auto" latinLnBrk="0" hangingPunct="1">
              <a:lnSpc>
                <a:spcPct val="100000"/>
              </a:lnSpc>
              <a:spcBef>
                <a:spcPct val="20000"/>
              </a:spcBef>
              <a:spcAft>
                <a:spcPts val="0"/>
              </a:spcAft>
              <a:buClr>
                <a:schemeClr val="tx2"/>
              </a:buClr>
              <a:buSzPct val="50000"/>
              <a:buFont typeface="Wingdings"/>
              <a:buNone/>
              <a:tabLst/>
              <a:defRPr/>
            </a:pPr>
            <a:r>
              <a:rPr lang="es-ES" sz="2800" b="1" dirty="0" smtClean="0"/>
              <a:t>Por competencias</a:t>
            </a:r>
            <a:endParaRPr kumimoji="0" lang="es-PA" sz="2800" b="1" i="0" u="none" strike="noStrike" kern="1200" cap="none" spc="0" normalizeH="0" baseline="0" noProof="0" dirty="0">
              <a:ln>
                <a:noFill/>
              </a:ln>
              <a:effectLst/>
              <a:uLnTx/>
              <a:uFillTx/>
              <a:latin typeface="+mn-lt"/>
              <a:ea typeface="+mn-ea"/>
              <a:cs typeface="+mn-cs"/>
            </a:endParaRPr>
          </a:p>
        </p:txBody>
      </p:sp>
      <p:pic>
        <p:nvPicPr>
          <p:cNvPr id="11" name="Picture 7"/>
          <p:cNvPicPr>
            <a:picLocks noChangeAspect="1" noChangeArrowheads="1"/>
          </p:cNvPicPr>
          <p:nvPr/>
        </p:nvPicPr>
        <p:blipFill>
          <a:blip r:embed="rId3"/>
          <a:srcRect/>
          <a:stretch>
            <a:fillRect/>
          </a:stretch>
        </p:blipFill>
        <p:spPr bwMode="auto">
          <a:xfrm>
            <a:off x="642910" y="4643446"/>
            <a:ext cx="2500312" cy="1428750"/>
          </a:xfrm>
          <a:prstGeom prst="rect">
            <a:avLst/>
          </a:prstGeom>
          <a:noFill/>
          <a:ln w="9525">
            <a:noFill/>
            <a:round/>
            <a:headEnd/>
            <a:tailEnd/>
          </a:ln>
        </p:spPr>
      </p:pic>
      <p:sp>
        <p:nvSpPr>
          <p:cNvPr id="12" name="11 Rectángulo"/>
          <p:cNvSpPr/>
          <p:nvPr/>
        </p:nvSpPr>
        <p:spPr>
          <a:xfrm>
            <a:off x="2357422" y="6072206"/>
            <a:ext cx="6583731" cy="584775"/>
          </a:xfrm>
          <a:prstGeom prst="rect">
            <a:avLst/>
          </a:prstGeom>
          <a:noFill/>
        </p:spPr>
        <p:txBody>
          <a:bodyPr wrap="square" lIns="91440" tIns="45720" rIns="91440" bIns="45720">
            <a:spAutoFit/>
          </a:bodyPr>
          <a:lstStyle/>
          <a:p>
            <a:pPr algn="ctr"/>
            <a:r>
              <a:rPr lang="es-ES" sz="3200" b="1" cap="none" spc="0" dirty="0" smtClean="0">
                <a:ln w="18000">
                  <a:solidFill>
                    <a:schemeClr val="accent2">
                      <a:satMod val="140000"/>
                    </a:schemeClr>
                  </a:solidFill>
                  <a:prstDash val="solid"/>
                  <a:miter lim="800000"/>
                </a:ln>
                <a:effectLst>
                  <a:outerShdw blurRad="25500" dist="23000" dir="7020000" algn="tl">
                    <a:srgbClr val="000000">
                      <a:alpha val="50000"/>
                    </a:srgbClr>
                  </a:outerShdw>
                </a:effectLst>
              </a:rPr>
              <a:t>Supervisor  Gertrudis Rodríguez</a:t>
            </a:r>
            <a:endParaRPr lang="es-ES" sz="32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pic>
        <p:nvPicPr>
          <p:cNvPr id="62468" name="Picture 4" descr="Resultado de imagen de taxonomia de objetivos"/>
          <p:cNvPicPr>
            <a:picLocks noChangeAspect="1" noChangeArrowheads="1"/>
          </p:cNvPicPr>
          <p:nvPr/>
        </p:nvPicPr>
        <p:blipFill>
          <a:blip r:embed="rId4"/>
          <a:srcRect/>
          <a:stretch>
            <a:fillRect/>
          </a:stretch>
        </p:blipFill>
        <p:spPr bwMode="auto">
          <a:xfrm>
            <a:off x="7286644" y="5500702"/>
            <a:ext cx="1318887" cy="685821"/>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457200" y="260648"/>
            <a:ext cx="8229600" cy="864096"/>
          </a:xfrm>
        </p:spPr>
        <p:style>
          <a:lnRef idx="3">
            <a:schemeClr val="lt1"/>
          </a:lnRef>
          <a:fillRef idx="1">
            <a:schemeClr val="accent2"/>
          </a:fillRef>
          <a:effectRef idx="1">
            <a:schemeClr val="accent2"/>
          </a:effectRef>
          <a:fontRef idx="minor">
            <a:schemeClr val="lt1"/>
          </a:fontRef>
        </p:style>
        <p:txBody>
          <a:bodyPr/>
          <a:lstStyle/>
          <a:p>
            <a:r>
              <a:rPr lang="es-PA" dirty="0" smtClean="0"/>
              <a:t>Por qué debemos hacerlo?</a:t>
            </a:r>
            <a:endParaRPr lang="es-PA"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063" y="1436738"/>
            <a:ext cx="4000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4437112"/>
            <a:ext cx="3796457" cy="2088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75385" y="1484784"/>
            <a:ext cx="3929063"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10</a:t>
            </a:fld>
            <a:endParaRPr lang="es-PA"/>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107504" y="116632"/>
            <a:ext cx="3816424" cy="1916832"/>
          </a:xfrm>
        </p:spPr>
        <p:style>
          <a:lnRef idx="3">
            <a:schemeClr val="lt1"/>
          </a:lnRef>
          <a:fillRef idx="1">
            <a:schemeClr val="dk1"/>
          </a:fillRef>
          <a:effectRef idx="1">
            <a:schemeClr val="dk1"/>
          </a:effectRef>
          <a:fontRef idx="minor">
            <a:schemeClr val="lt1"/>
          </a:fontRef>
        </p:style>
        <p:txBody>
          <a:bodyPr>
            <a:normAutofit fontScale="90000"/>
          </a:bodyPr>
          <a:lstStyle/>
          <a:p>
            <a:r>
              <a:rPr lang="es-PA" sz="3200" dirty="0" smtClean="0"/>
              <a:t>De Pruebas </a:t>
            </a:r>
            <a:br>
              <a:rPr lang="es-PA" sz="3200" dirty="0" smtClean="0"/>
            </a:br>
            <a:r>
              <a:rPr lang="es-PA" sz="3200" dirty="0" smtClean="0"/>
              <a:t>de CONOCIMIENTOS </a:t>
            </a:r>
            <a:br>
              <a:rPr lang="es-PA" sz="3200" dirty="0" smtClean="0"/>
            </a:br>
            <a:r>
              <a:rPr lang="es-PA" sz="3200" dirty="0" smtClean="0"/>
              <a:t>A PRUEBAS </a:t>
            </a:r>
            <a:br>
              <a:rPr lang="es-PA" sz="3200" dirty="0" smtClean="0"/>
            </a:br>
            <a:r>
              <a:rPr lang="es-PA" sz="3200" dirty="0" smtClean="0"/>
              <a:t>POR COMPETENCIAS</a:t>
            </a:r>
            <a:endParaRPr lang="es-PA" sz="3200" dirty="0"/>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743870"/>
            <a:ext cx="1957020" cy="1549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559" y="945778"/>
            <a:ext cx="2118625" cy="1691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20272" y="4437112"/>
            <a:ext cx="1872208" cy="1512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9 CuadroTexto"/>
          <p:cNvSpPr txBox="1">
            <a:spLocks noChangeArrowheads="1"/>
          </p:cNvSpPr>
          <p:nvPr/>
        </p:nvSpPr>
        <p:spPr bwMode="auto">
          <a:xfrm>
            <a:off x="4159870" y="1988840"/>
            <a:ext cx="149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PA" altLang="es-PA">
                <a:solidFill>
                  <a:schemeClr val="bg1"/>
                </a:solidFill>
              </a:rPr>
              <a:t>Matemáticas</a:t>
            </a:r>
            <a:endParaRPr lang="es-ES" altLang="es-PA">
              <a:solidFill>
                <a:schemeClr val="bg1"/>
              </a:solidFill>
            </a:endParaRPr>
          </a:p>
        </p:txBody>
      </p:sp>
      <p:graphicFrame>
        <p:nvGraphicFramePr>
          <p:cNvPr id="9" name="3 Marcador de contenido"/>
          <p:cNvGraphicFramePr>
            <a:graphicFrameLocks noGrp="1"/>
          </p:cNvGraphicFramePr>
          <p:nvPr>
            <p:ph idx="1"/>
            <p:extLst>
              <p:ext uri="{D42A27DB-BD31-4B8C-83A1-F6EECF244321}">
                <p14:modId xmlns:p14="http://schemas.microsoft.com/office/powerpoint/2010/main" val="3190413052"/>
              </p:ext>
            </p:extLst>
          </p:nvPr>
        </p:nvGraphicFramePr>
        <p:xfrm>
          <a:off x="179512" y="1772816"/>
          <a:ext cx="7107074" cy="439248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0" name="1 Título"/>
          <p:cNvSpPr txBox="1">
            <a:spLocks/>
          </p:cNvSpPr>
          <p:nvPr/>
        </p:nvSpPr>
        <p:spPr>
          <a:xfrm>
            <a:off x="323528" y="6093296"/>
            <a:ext cx="7357620" cy="648072"/>
          </a:xfrm>
          <a:prstGeom prst="rect">
            <a:avLst/>
          </a:prstGeom>
        </p:spPr>
        <p:style>
          <a:lnRef idx="3">
            <a:schemeClr val="lt1"/>
          </a:lnRef>
          <a:fillRef idx="1">
            <a:schemeClr val="accent1"/>
          </a:fillRef>
          <a:effectRef idx="1">
            <a:schemeClr val="accent1"/>
          </a:effectRef>
          <a:fontRef idx="minor">
            <a:schemeClr val="lt1"/>
          </a:fontRef>
        </p:style>
        <p:txBody>
          <a:bodyPr vert="horz" lIns="0" tIns="9144" rIns="0" bIns="9144" anchor="b">
            <a:normAutofit/>
          </a:bodyPr>
          <a:lstStyle>
            <a:lvl1pPr algn="l" rtl="0" eaLnBrk="1" latinLnBrk="0" hangingPunct="1">
              <a:spcBef>
                <a:spcPct val="0"/>
              </a:spcBef>
              <a:buNone/>
              <a:defRPr sz="48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a:lstStyle>
          <a:p>
            <a:pPr algn="ctr"/>
            <a:r>
              <a:rPr lang="es-PA" sz="3600" dirty="0" smtClean="0"/>
              <a:t>NOS CUBRIMOS EL ROSTRO?</a:t>
            </a:r>
            <a:endParaRPr lang="es-PA" sz="3600" dirty="0"/>
          </a:p>
        </p:txBody>
      </p:sp>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11</a:t>
            </a:fld>
            <a:endParaRPr lang="es-PA"/>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www.factoriadeltutor.com/img/paginas/ayuda/profesor/help2/img33.png"/>
          <p:cNvPicPr>
            <a:picLocks noChangeAspect="1" noChangeArrowheads="1"/>
          </p:cNvPicPr>
          <p:nvPr/>
        </p:nvPicPr>
        <p:blipFill>
          <a:blip r:embed="rId2"/>
          <a:srcRect/>
          <a:stretch>
            <a:fillRect/>
          </a:stretch>
        </p:blipFill>
        <p:spPr bwMode="auto">
          <a:xfrm>
            <a:off x="214282" y="214314"/>
            <a:ext cx="7358114" cy="4857760"/>
          </a:xfrm>
          <a:prstGeom prst="rect">
            <a:avLst/>
          </a:prstGeom>
          <a:noFill/>
        </p:spPr>
      </p:pic>
      <p:pic>
        <p:nvPicPr>
          <p:cNvPr id="5" name="Picture 9"/>
          <p:cNvPicPr>
            <a:picLocks noChangeAspect="1" noChangeArrowheads="1"/>
          </p:cNvPicPr>
          <p:nvPr/>
        </p:nvPicPr>
        <p:blipFill>
          <a:blip r:embed="rId3"/>
          <a:srcRect/>
          <a:stretch>
            <a:fillRect/>
          </a:stretch>
        </p:blipFill>
        <p:spPr bwMode="auto">
          <a:xfrm>
            <a:off x="5715008" y="3952394"/>
            <a:ext cx="3181340" cy="2905605"/>
          </a:xfrm>
          <a:prstGeom prst="rect">
            <a:avLst/>
          </a:prstGeom>
          <a:noFill/>
          <a:ln w="9525">
            <a:noFill/>
            <a:miter lim="800000"/>
            <a:headEnd/>
            <a:tailEnd/>
          </a:ln>
          <a:effectLst/>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12</a:t>
            </a:fld>
            <a:endParaRPr lang="es-PA"/>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285852" y="274638"/>
            <a:ext cx="5500726" cy="939784"/>
          </a:xfrm>
          <a:solidFill>
            <a:srgbClr val="0070C0"/>
          </a:solidFill>
        </p:spPr>
        <p:txBody>
          <a:bodyPr/>
          <a:lstStyle/>
          <a:p>
            <a:r>
              <a:rPr lang="es-ES" dirty="0" smtClean="0"/>
              <a:t>LA VIDA ESCOLAR</a:t>
            </a:r>
            <a:endParaRPr lang="es-PA" dirty="0"/>
          </a:p>
        </p:txBody>
      </p:sp>
      <p:pic>
        <p:nvPicPr>
          <p:cNvPr id="4" name="Picture 4"/>
          <p:cNvPicPr>
            <a:picLocks noChangeAspect="1" noChangeArrowheads="1"/>
          </p:cNvPicPr>
          <p:nvPr/>
        </p:nvPicPr>
        <p:blipFill>
          <a:blip r:embed="rId2"/>
          <a:srcRect/>
          <a:stretch>
            <a:fillRect/>
          </a:stretch>
        </p:blipFill>
        <p:spPr bwMode="auto">
          <a:xfrm>
            <a:off x="357158" y="1714488"/>
            <a:ext cx="8286807" cy="4900633"/>
          </a:xfrm>
          <a:prstGeom prst="rect">
            <a:avLst/>
          </a:prstGeom>
          <a:noFill/>
          <a:ln w="9525">
            <a:noFill/>
            <a:miter lim="800000"/>
            <a:headEnd/>
            <a:tailEnd/>
          </a:ln>
          <a:effectLst/>
        </p:spPr>
      </p:pic>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13</a:t>
            </a:fld>
            <a:endParaRPr lang="es-PA"/>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http://elorientador.es/img/COMPETENCIASportadap.jpg"/>
          <p:cNvPicPr>
            <a:picLocks noChangeAspect="1" noChangeArrowheads="1"/>
          </p:cNvPicPr>
          <p:nvPr/>
        </p:nvPicPr>
        <p:blipFill>
          <a:blip r:embed="rId2"/>
          <a:srcRect/>
          <a:stretch>
            <a:fillRect/>
          </a:stretch>
        </p:blipFill>
        <p:spPr bwMode="auto">
          <a:xfrm>
            <a:off x="357158" y="214291"/>
            <a:ext cx="4762500" cy="2714644"/>
          </a:xfrm>
          <a:prstGeom prst="rect">
            <a:avLst/>
          </a:prstGeom>
          <a:noFill/>
        </p:spPr>
      </p:pic>
      <p:pic>
        <p:nvPicPr>
          <p:cNvPr id="68612" name="Picture 4" descr="https://lh4.googleusercontent.com/9b-D7Zf2g2EFYHZXLdhqY68Sp_FRWbXkkCY4lLP0sLhCeecNKoPvD6jVASEjTyE38tptie82lQS63lVRrZwLBF00mSehe4p6AoSjzGm5m390YDd52qc"/>
          <p:cNvPicPr>
            <a:picLocks noChangeAspect="1" noChangeArrowheads="1"/>
          </p:cNvPicPr>
          <p:nvPr/>
        </p:nvPicPr>
        <p:blipFill>
          <a:blip r:embed="rId3"/>
          <a:srcRect/>
          <a:stretch>
            <a:fillRect/>
          </a:stretch>
        </p:blipFill>
        <p:spPr bwMode="auto">
          <a:xfrm>
            <a:off x="3786182" y="3000397"/>
            <a:ext cx="5324470" cy="3714751"/>
          </a:xfrm>
          <a:prstGeom prst="rect">
            <a:avLst/>
          </a:prstGeom>
          <a:noFill/>
        </p:spPr>
      </p:pic>
      <p:pic>
        <p:nvPicPr>
          <p:cNvPr id="68616" name="Picture 8" descr="http://www3.gobiernodecanarias.org/medusa/ecoescuela/tamadaba/files/2011/09/093011_0929_CalidadyEnr1.jpg"/>
          <p:cNvPicPr>
            <a:picLocks noChangeAspect="1" noChangeArrowheads="1"/>
          </p:cNvPicPr>
          <p:nvPr/>
        </p:nvPicPr>
        <p:blipFill>
          <a:blip r:embed="rId4"/>
          <a:srcRect/>
          <a:stretch>
            <a:fillRect/>
          </a:stretch>
        </p:blipFill>
        <p:spPr bwMode="auto">
          <a:xfrm>
            <a:off x="5572132" y="0"/>
            <a:ext cx="3143271" cy="2690814"/>
          </a:xfrm>
          <a:prstGeom prst="rect">
            <a:avLst/>
          </a:prstGeom>
          <a:noFill/>
        </p:spPr>
      </p:pic>
      <p:pic>
        <p:nvPicPr>
          <p:cNvPr id="10" name="Picture 2" descr="http://anabast.files.wordpress.com/2011/05/competencias.jpg"/>
          <p:cNvPicPr>
            <a:picLocks noChangeAspect="1" noChangeArrowheads="1"/>
          </p:cNvPicPr>
          <p:nvPr/>
        </p:nvPicPr>
        <p:blipFill>
          <a:blip r:embed="rId5"/>
          <a:srcRect/>
          <a:stretch>
            <a:fillRect/>
          </a:stretch>
        </p:blipFill>
        <p:spPr bwMode="auto">
          <a:xfrm>
            <a:off x="0" y="3286124"/>
            <a:ext cx="3714775" cy="3214710"/>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14</a:t>
            </a:fld>
            <a:endParaRPr lang="es-PA"/>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 y="71414"/>
            <a:ext cx="5257808" cy="368280"/>
          </a:xfrm>
          <a:solidFill>
            <a:srgbClr val="7030A0"/>
          </a:solidFill>
        </p:spPr>
        <p:txBody>
          <a:bodyPr>
            <a:noAutofit/>
          </a:bodyPr>
          <a:lstStyle/>
          <a:p>
            <a:r>
              <a:rPr lang="es-ES" sz="2800" dirty="0" smtClean="0"/>
              <a:t>Integrando las competencias</a:t>
            </a:r>
            <a:endParaRPr lang="es-PA" sz="2800" dirty="0"/>
          </a:p>
        </p:txBody>
      </p:sp>
      <p:pic>
        <p:nvPicPr>
          <p:cNvPr id="67586" name="Picture 2" descr="http://www.efdeportes.com/efd118/desarrollo03.gif"/>
          <p:cNvPicPr>
            <a:picLocks noChangeAspect="1" noChangeArrowheads="1"/>
          </p:cNvPicPr>
          <p:nvPr/>
        </p:nvPicPr>
        <p:blipFill>
          <a:blip r:embed="rId2"/>
          <a:srcRect/>
          <a:stretch>
            <a:fillRect/>
          </a:stretch>
        </p:blipFill>
        <p:spPr bwMode="auto">
          <a:xfrm>
            <a:off x="649814" y="620688"/>
            <a:ext cx="8098472" cy="5737270"/>
          </a:xfrm>
          <a:prstGeom prst="rect">
            <a:avLst/>
          </a:prstGeom>
          <a:noFill/>
        </p:spPr>
      </p:pic>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4" name="3 Marcador de número de diapositiva"/>
          <p:cNvSpPr>
            <a:spLocks noGrp="1"/>
          </p:cNvSpPr>
          <p:nvPr>
            <p:ph type="sldNum" sz="quarter" idx="12"/>
          </p:nvPr>
        </p:nvSpPr>
        <p:spPr/>
        <p:txBody>
          <a:bodyPr/>
          <a:lstStyle/>
          <a:p>
            <a:fld id="{3A748F89-666B-4E51-97F5-BF89709E69D9}" type="slidenum">
              <a:rPr lang="es-PA" smtClean="0"/>
              <a:t>15</a:t>
            </a:fld>
            <a:endParaRPr lang="es-PA"/>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290"/>
            <a:ext cx="5000660" cy="500066"/>
          </a:xfrm>
          <a:solidFill>
            <a:srgbClr val="7030A0"/>
          </a:solidFill>
        </p:spPr>
        <p:txBody>
          <a:bodyPr>
            <a:noAutofit/>
          </a:bodyPr>
          <a:lstStyle/>
          <a:p>
            <a:r>
              <a:rPr lang="es-ES" sz="3200" dirty="0" smtClean="0"/>
              <a:t>Planeamiento Holístico</a:t>
            </a:r>
            <a:endParaRPr lang="es-PA" sz="3200" dirty="0"/>
          </a:p>
        </p:txBody>
      </p:sp>
      <p:pic>
        <p:nvPicPr>
          <p:cNvPr id="70659" name="Picture 3"/>
          <p:cNvPicPr>
            <a:picLocks noChangeAspect="1" noChangeArrowheads="1"/>
          </p:cNvPicPr>
          <p:nvPr/>
        </p:nvPicPr>
        <p:blipFill>
          <a:blip r:embed="rId2"/>
          <a:srcRect/>
          <a:stretch>
            <a:fillRect/>
          </a:stretch>
        </p:blipFill>
        <p:spPr bwMode="auto">
          <a:xfrm>
            <a:off x="428596" y="1071546"/>
            <a:ext cx="8486775" cy="5153030"/>
          </a:xfrm>
          <a:prstGeom prst="rect">
            <a:avLst/>
          </a:prstGeom>
          <a:noFill/>
          <a:ln w="9525">
            <a:noFill/>
            <a:miter lim="800000"/>
            <a:headEnd/>
            <a:tailEnd/>
          </a:ln>
          <a:effectLst/>
        </p:spPr>
      </p:pic>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4" name="3 Marcador de número de diapositiva"/>
          <p:cNvSpPr>
            <a:spLocks noGrp="1"/>
          </p:cNvSpPr>
          <p:nvPr>
            <p:ph type="sldNum" sz="quarter" idx="12"/>
          </p:nvPr>
        </p:nvSpPr>
        <p:spPr/>
        <p:txBody>
          <a:bodyPr/>
          <a:lstStyle/>
          <a:p>
            <a:fld id="{3A748F89-666B-4E51-97F5-BF89709E69D9}" type="slidenum">
              <a:rPr lang="es-PA" smtClean="0"/>
              <a:t>16</a:t>
            </a:fld>
            <a:endParaRPr lang="es-PA"/>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efdeportes.com/efd161/competencias-basicas-desde-la-educacion-fisica-01.jpg"/>
          <p:cNvPicPr>
            <a:picLocks noChangeAspect="1" noChangeArrowheads="1"/>
          </p:cNvPicPr>
          <p:nvPr/>
        </p:nvPicPr>
        <p:blipFill>
          <a:blip r:embed="rId2"/>
          <a:srcRect/>
          <a:stretch>
            <a:fillRect/>
          </a:stretch>
        </p:blipFill>
        <p:spPr bwMode="auto">
          <a:xfrm>
            <a:off x="357158" y="857232"/>
            <a:ext cx="8501122" cy="5715040"/>
          </a:xfrm>
          <a:prstGeom prst="rect">
            <a:avLst/>
          </a:prstGeom>
          <a:noFill/>
        </p:spPr>
      </p:pic>
      <p:sp>
        <p:nvSpPr>
          <p:cNvPr id="5" name="1 Título"/>
          <p:cNvSpPr>
            <a:spLocks noGrp="1"/>
          </p:cNvSpPr>
          <p:nvPr>
            <p:ph type="title"/>
          </p:nvPr>
        </p:nvSpPr>
        <p:spPr>
          <a:xfrm>
            <a:off x="28572" y="71414"/>
            <a:ext cx="5257808" cy="368280"/>
          </a:xfrm>
          <a:solidFill>
            <a:srgbClr val="7030A0"/>
          </a:solidFill>
        </p:spPr>
        <p:txBody>
          <a:bodyPr>
            <a:noAutofit/>
          </a:bodyPr>
          <a:lstStyle/>
          <a:p>
            <a:r>
              <a:rPr lang="es-ES" sz="2800" dirty="0" smtClean="0"/>
              <a:t>Integrando las competencias</a:t>
            </a:r>
            <a:endParaRPr lang="es-PA" sz="2800" dirty="0"/>
          </a:p>
        </p:txBody>
      </p:sp>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17</a:t>
            </a:fld>
            <a:endParaRPr lang="es-PA"/>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 descr="Resultado de imagen de taxonomia de objetivos"/>
          <p:cNvPicPr>
            <a:picLocks noChangeAspect="1" noChangeArrowheads="1"/>
          </p:cNvPicPr>
          <p:nvPr/>
        </p:nvPicPr>
        <p:blipFill>
          <a:blip r:embed="rId2"/>
          <a:srcRect/>
          <a:stretch>
            <a:fillRect/>
          </a:stretch>
        </p:blipFill>
        <p:spPr bwMode="auto">
          <a:xfrm>
            <a:off x="1785918" y="2928910"/>
            <a:ext cx="6143668" cy="3929090"/>
          </a:xfrm>
          <a:prstGeom prst="rect">
            <a:avLst/>
          </a:prstGeom>
          <a:noFill/>
        </p:spPr>
      </p:pic>
      <p:pic>
        <p:nvPicPr>
          <p:cNvPr id="90116" name="Picture 4" descr="Resultado de imagen de taxonomia de objetivos"/>
          <p:cNvPicPr>
            <a:picLocks noChangeAspect="1" noChangeArrowheads="1"/>
          </p:cNvPicPr>
          <p:nvPr/>
        </p:nvPicPr>
        <p:blipFill>
          <a:blip r:embed="rId3"/>
          <a:srcRect/>
          <a:stretch>
            <a:fillRect/>
          </a:stretch>
        </p:blipFill>
        <p:spPr bwMode="auto">
          <a:xfrm>
            <a:off x="357158" y="357166"/>
            <a:ext cx="2928958" cy="2143140"/>
          </a:xfrm>
          <a:prstGeom prst="rect">
            <a:avLst/>
          </a:prstGeom>
          <a:noFill/>
        </p:spPr>
      </p:pic>
      <p:pic>
        <p:nvPicPr>
          <p:cNvPr id="90118" name="Picture 6" descr="Resultado de imagen de taxonomia de objetivos"/>
          <p:cNvPicPr>
            <a:picLocks noChangeAspect="1" noChangeArrowheads="1"/>
          </p:cNvPicPr>
          <p:nvPr/>
        </p:nvPicPr>
        <p:blipFill>
          <a:blip r:embed="rId4"/>
          <a:srcRect/>
          <a:stretch>
            <a:fillRect/>
          </a:stretch>
        </p:blipFill>
        <p:spPr bwMode="auto">
          <a:xfrm>
            <a:off x="4929190" y="142876"/>
            <a:ext cx="2571768" cy="2428868"/>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18</a:t>
            </a:fld>
            <a:endParaRPr lang="es-PA"/>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files.lengua-materna9.webnode.com.co/200000017-7daf77e2aa/TaxonomiadeBloom.jpg"/>
          <p:cNvPicPr>
            <a:picLocks noChangeAspect="1" noChangeArrowheads="1"/>
          </p:cNvPicPr>
          <p:nvPr/>
        </p:nvPicPr>
        <p:blipFill>
          <a:blip r:embed="rId2"/>
          <a:srcRect/>
          <a:stretch>
            <a:fillRect/>
          </a:stretch>
        </p:blipFill>
        <p:spPr bwMode="auto">
          <a:xfrm>
            <a:off x="214282" y="285728"/>
            <a:ext cx="8715404" cy="6357958"/>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19</a:t>
            </a:fld>
            <a:endParaRPr lang="es-PA"/>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esucristo00004"/>
          <p:cNvPicPr>
            <a:picLocks noChangeAspect="1" noChangeArrowheads="1"/>
          </p:cNvPicPr>
          <p:nvPr/>
        </p:nvPicPr>
        <p:blipFill>
          <a:blip r:embed="rId2"/>
          <a:srcRect/>
          <a:stretch>
            <a:fillRect/>
          </a:stretch>
        </p:blipFill>
        <p:spPr bwMode="auto">
          <a:xfrm>
            <a:off x="179388" y="260350"/>
            <a:ext cx="5329237" cy="6408738"/>
          </a:xfrm>
          <a:prstGeom prst="rect">
            <a:avLst/>
          </a:prstGeom>
          <a:noFill/>
        </p:spPr>
      </p:pic>
      <p:sp>
        <p:nvSpPr>
          <p:cNvPr id="5" name="WordArt 7" descr="3Rayos-strike"/>
          <p:cNvSpPr>
            <a:spLocks noChangeArrowheads="1" noChangeShapeType="1" noTextEdit="1"/>
          </p:cNvSpPr>
          <p:nvPr/>
        </p:nvSpPr>
        <p:spPr bwMode="auto">
          <a:xfrm>
            <a:off x="5651500" y="1196975"/>
            <a:ext cx="3168650" cy="2520950"/>
          </a:xfrm>
          <a:prstGeom prst="rect">
            <a:avLst/>
          </a:prstGeom>
        </p:spPr>
        <p:txBody>
          <a:bodyPr wrap="none" fromWordArt="1">
            <a:prstTxWarp prst="textPlain">
              <a:avLst>
                <a:gd name="adj" fmla="val 50000"/>
              </a:avLst>
            </a:prstTxWarp>
          </a:bodyPr>
          <a:lstStyle/>
          <a:p>
            <a:pPr algn="ctr"/>
            <a:r>
              <a:rPr lang="es-PA" sz="2000" b="1" kern="10" dirty="0">
                <a:ln w="9525">
                  <a:noFill/>
                  <a:round/>
                  <a:headEnd/>
                  <a:tailEnd/>
                </a:ln>
                <a:blipFill dpi="0" rotWithShape="1">
                  <a:blip r:embed="rId3"/>
                  <a:srcRect/>
                  <a:stretch>
                    <a:fillRect/>
                  </a:stretch>
                </a:blipFill>
                <a:effectLst>
                  <a:outerShdw dist="45791" dir="2021404" algn="ctr" rotWithShape="0">
                    <a:srgbClr val="B2B2B2">
                      <a:alpha val="80000"/>
                    </a:srgbClr>
                  </a:outerShdw>
                </a:effectLst>
                <a:latin typeface="Times New Roman"/>
                <a:cs typeface="Times New Roman"/>
              </a:rPr>
              <a:t>La </a:t>
            </a:r>
          </a:p>
          <a:p>
            <a:pPr algn="ctr"/>
            <a:r>
              <a:rPr lang="es-PA" sz="2000" b="1" kern="10" dirty="0">
                <a:ln w="9525">
                  <a:noFill/>
                  <a:round/>
                  <a:headEnd/>
                  <a:tailEnd/>
                </a:ln>
                <a:blipFill dpi="0" rotWithShape="1">
                  <a:blip r:embed="rId3"/>
                  <a:srcRect/>
                  <a:stretch>
                    <a:fillRect/>
                  </a:stretch>
                </a:blipFill>
                <a:effectLst>
                  <a:outerShdw dist="45791" dir="2021404" algn="ctr" rotWithShape="0">
                    <a:srgbClr val="B2B2B2">
                      <a:alpha val="80000"/>
                    </a:srgbClr>
                  </a:outerShdw>
                </a:effectLst>
                <a:latin typeface="Times New Roman"/>
                <a:cs typeface="Times New Roman"/>
              </a:rPr>
              <a:t>Pedagogía </a:t>
            </a:r>
          </a:p>
          <a:p>
            <a:pPr algn="ctr"/>
            <a:r>
              <a:rPr lang="es-PA" sz="2000" b="1" kern="10" dirty="0">
                <a:ln w="9525">
                  <a:noFill/>
                  <a:round/>
                  <a:headEnd/>
                  <a:tailEnd/>
                </a:ln>
                <a:blipFill dpi="0" rotWithShape="1">
                  <a:blip r:embed="rId3"/>
                  <a:srcRect/>
                  <a:stretch>
                    <a:fillRect/>
                  </a:stretch>
                </a:blipFill>
                <a:effectLst>
                  <a:outerShdw dist="45791" dir="2021404" algn="ctr" rotWithShape="0">
                    <a:srgbClr val="B2B2B2">
                      <a:alpha val="80000"/>
                    </a:srgbClr>
                  </a:outerShdw>
                </a:effectLst>
                <a:latin typeface="Times New Roman"/>
                <a:cs typeface="Times New Roman"/>
              </a:rPr>
              <a:t>de </a:t>
            </a:r>
          </a:p>
        </p:txBody>
      </p:sp>
      <p:sp>
        <p:nvSpPr>
          <p:cNvPr id="6" name="WordArt 8" descr="3Rayos-strike"/>
          <p:cNvSpPr>
            <a:spLocks noChangeArrowheads="1" noChangeShapeType="1" noTextEdit="1"/>
          </p:cNvSpPr>
          <p:nvPr/>
        </p:nvSpPr>
        <p:spPr bwMode="auto">
          <a:xfrm>
            <a:off x="5795963" y="4076700"/>
            <a:ext cx="2808287" cy="815975"/>
          </a:xfrm>
          <a:prstGeom prst="rect">
            <a:avLst/>
          </a:prstGeom>
        </p:spPr>
        <p:txBody>
          <a:bodyPr wrap="none" fromWordArt="1">
            <a:prstTxWarp prst="textPlain">
              <a:avLst>
                <a:gd name="adj" fmla="val 50000"/>
              </a:avLst>
            </a:prstTxWarp>
          </a:bodyPr>
          <a:lstStyle/>
          <a:p>
            <a:pPr algn="ctr"/>
            <a:r>
              <a:rPr lang="es-PA" sz="2400" kern="10">
                <a:ln w="9525">
                  <a:noFill/>
                  <a:round/>
                  <a:headEnd/>
                  <a:tailEnd/>
                </a:ln>
                <a:blipFill dpi="0" rotWithShape="1">
                  <a:blip r:embed="rId3"/>
                  <a:srcRect/>
                  <a:stretch>
                    <a:fillRect/>
                  </a:stretch>
                </a:blipFill>
                <a:effectLst>
                  <a:outerShdw dist="45791" dir="2021404" algn="ctr" rotWithShape="0">
                    <a:srgbClr val="B2B2B2">
                      <a:alpha val="80000"/>
                    </a:srgbClr>
                  </a:outerShdw>
                </a:effectLst>
                <a:latin typeface="Times New Roman"/>
                <a:cs typeface="Times New Roman"/>
              </a:rPr>
              <a:t>Jesús</a:t>
            </a:r>
          </a:p>
        </p:txBody>
      </p:sp>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a:t>
            </a:fld>
            <a:endParaRPr lang="es-P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plus(in)">
                                      <p:cBhvr>
                                        <p:cTn id="10" dur="2000"/>
                                        <p:tgtEl>
                                          <p:spTgt spid="5"/>
                                        </p:tgtEl>
                                      </p:cBhvr>
                                    </p:animEffect>
                                  </p:childTnLst>
                                </p:cTn>
                              </p:par>
                              <p:par>
                                <p:cTn id="11" presetID="13" presetClass="entr" presetSubtype="16"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in)">
                                      <p:cBhvr>
                                        <p:cTn id="1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descr="http://www.eduteka.org/imgbd/23/23-08/bloomdigitalHor.gif"/>
          <p:cNvPicPr>
            <a:picLocks noChangeAspect="1" noChangeArrowheads="1"/>
          </p:cNvPicPr>
          <p:nvPr/>
        </p:nvPicPr>
        <p:blipFill>
          <a:blip r:embed="rId2">
            <a:duotone>
              <a:prstClr val="black"/>
              <a:schemeClr val="accent6">
                <a:tint val="45000"/>
                <a:satMod val="400000"/>
              </a:schemeClr>
            </a:duotone>
          </a:blip>
          <a:srcRect/>
          <a:stretch>
            <a:fillRect/>
          </a:stretch>
        </p:blipFill>
        <p:spPr bwMode="auto">
          <a:xfrm>
            <a:off x="214282" y="500042"/>
            <a:ext cx="8572560" cy="6000792"/>
          </a:xfrm>
          <a:prstGeom prst="rect">
            <a:avLst/>
          </a:prstGeom>
          <a:noFill/>
          <a:ln>
            <a:solidFill>
              <a:schemeClr val="tx2">
                <a:lumMod val="40000"/>
                <a:lumOff val="60000"/>
              </a:schemeClr>
            </a:solidFill>
          </a:ln>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20</a:t>
            </a:fld>
            <a:endParaRPr lang="es-PA"/>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AutoShape 2" descr="Resultado de imagen de taxonomia de objetivo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80900" name="Picture 4" descr="https://cestay.files.wordpress.com/2013/06/captura-de-pantalla-2013-06-13-a-las-14-18-04.png"/>
          <p:cNvPicPr>
            <a:picLocks noChangeAspect="1" noChangeArrowheads="1"/>
          </p:cNvPicPr>
          <p:nvPr/>
        </p:nvPicPr>
        <p:blipFill>
          <a:blip r:embed="rId2"/>
          <a:srcRect/>
          <a:stretch>
            <a:fillRect/>
          </a:stretch>
        </p:blipFill>
        <p:spPr bwMode="auto">
          <a:xfrm>
            <a:off x="0" y="0"/>
            <a:ext cx="9144000" cy="6705601"/>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21</a:t>
            </a:fld>
            <a:endParaRPr lang="es-PA"/>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Taxonomia De Marzano"/>
          <p:cNvPicPr>
            <a:picLocks noChangeAspect="1" noChangeArrowheads="1"/>
          </p:cNvPicPr>
          <p:nvPr/>
        </p:nvPicPr>
        <p:blipFill>
          <a:blip r:embed="rId2"/>
          <a:srcRect/>
          <a:stretch>
            <a:fillRect/>
          </a:stretch>
        </p:blipFill>
        <p:spPr bwMode="auto">
          <a:xfrm>
            <a:off x="71406" y="357166"/>
            <a:ext cx="9072594" cy="6219821"/>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22</a:t>
            </a:fld>
            <a:endParaRPr lang="es-PA"/>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nuestrostemas.com/portal/wp-content/uploads/2012/07/tabla5.jpg"/>
          <p:cNvPicPr>
            <a:picLocks noChangeAspect="1" noChangeArrowheads="1"/>
          </p:cNvPicPr>
          <p:nvPr/>
        </p:nvPicPr>
        <p:blipFill>
          <a:blip r:embed="rId2"/>
          <a:srcRect/>
          <a:stretch>
            <a:fillRect/>
          </a:stretch>
        </p:blipFill>
        <p:spPr bwMode="auto">
          <a:xfrm>
            <a:off x="285720" y="428604"/>
            <a:ext cx="8572560" cy="6000792"/>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23</a:t>
            </a:fld>
            <a:endParaRPr lang="es-PA"/>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6" name="Picture 4" descr="http://nuestrostemas.com/portal/wp-content/uploads/2012/07/tabla4.jpg"/>
          <p:cNvPicPr>
            <a:picLocks noChangeAspect="1" noChangeArrowheads="1"/>
          </p:cNvPicPr>
          <p:nvPr/>
        </p:nvPicPr>
        <p:blipFill>
          <a:blip r:embed="rId2"/>
          <a:srcRect/>
          <a:stretch>
            <a:fillRect/>
          </a:stretch>
        </p:blipFill>
        <p:spPr bwMode="auto">
          <a:xfrm>
            <a:off x="500034" y="357166"/>
            <a:ext cx="8215370" cy="6215106"/>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24</a:t>
            </a:fld>
            <a:endParaRPr lang="es-P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https://i0.wp.com/blog.pucp.edu.pe/media/2813/20090528-TAXONOMIA%20DE%20BLOOM.JPG"/>
          <p:cNvPicPr>
            <a:picLocks noChangeAspect="1" noChangeArrowheads="1"/>
          </p:cNvPicPr>
          <p:nvPr/>
        </p:nvPicPr>
        <p:blipFill>
          <a:blip r:embed="rId2"/>
          <a:srcRect/>
          <a:stretch>
            <a:fillRect/>
          </a:stretch>
        </p:blipFill>
        <p:spPr bwMode="auto">
          <a:xfrm>
            <a:off x="428596" y="214290"/>
            <a:ext cx="8143932" cy="6381751"/>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25</a:t>
            </a:fld>
            <a:endParaRPr lang="es-PA"/>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educacionytecnologia.com/media_ref/bloom.jpg"/>
          <p:cNvPicPr>
            <a:picLocks noChangeAspect="1" noChangeArrowheads="1"/>
          </p:cNvPicPr>
          <p:nvPr/>
        </p:nvPicPr>
        <p:blipFill>
          <a:blip r:embed="rId2"/>
          <a:srcRect/>
          <a:stretch>
            <a:fillRect/>
          </a:stretch>
        </p:blipFill>
        <p:spPr bwMode="auto">
          <a:xfrm>
            <a:off x="0" y="0"/>
            <a:ext cx="9144000" cy="6858001"/>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26</a:t>
            </a:fld>
            <a:endParaRPr lang="es-PA"/>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Organization Chart 21"/>
          <p:cNvGrpSpPr>
            <a:grpSpLocks noChangeAspect="1"/>
          </p:cNvGrpSpPr>
          <p:nvPr/>
        </p:nvGrpSpPr>
        <p:grpSpPr bwMode="auto">
          <a:xfrm>
            <a:off x="57151" y="217488"/>
            <a:ext cx="9086849" cy="6338887"/>
            <a:chOff x="36" y="384"/>
            <a:chExt cx="6158" cy="3757"/>
          </a:xfrm>
        </p:grpSpPr>
        <p:cxnSp>
          <p:nvCxnSpPr>
            <p:cNvPr id="5" name="_s2197"/>
            <p:cNvCxnSpPr>
              <a:cxnSpLocks noChangeShapeType="1"/>
              <a:stCxn id="61" idx="1"/>
              <a:endCxn id="60" idx="2"/>
            </p:cNvCxnSpPr>
            <p:nvPr/>
          </p:nvCxnSpPr>
          <p:spPr bwMode="auto">
            <a:xfrm rot="10800000" flipH="1">
              <a:off x="2098" y="3153"/>
              <a:ext cx="319" cy="285"/>
            </a:xfrm>
            <a:prstGeom prst="bentConnector4">
              <a:avLst>
                <a:gd name="adj1" fmla="val -22569"/>
                <a:gd name="adj2" fmla="val 79648"/>
              </a:avLst>
            </a:prstGeom>
            <a:noFill/>
            <a:ln w="28575">
              <a:noFill/>
              <a:miter lim="800000"/>
              <a:headEnd/>
              <a:tailEnd/>
            </a:ln>
          </p:spPr>
        </p:cxnSp>
        <p:cxnSp>
          <p:nvCxnSpPr>
            <p:cNvPr id="6" name="_s2195"/>
            <p:cNvCxnSpPr>
              <a:cxnSpLocks noChangeShapeType="1"/>
              <a:stCxn id="60" idx="1"/>
              <a:endCxn id="59" idx="2"/>
            </p:cNvCxnSpPr>
            <p:nvPr/>
          </p:nvCxnSpPr>
          <p:spPr bwMode="auto">
            <a:xfrm rot="10800000" flipH="1">
              <a:off x="2098" y="2731"/>
              <a:ext cx="319" cy="255"/>
            </a:xfrm>
            <a:prstGeom prst="bentConnector4">
              <a:avLst>
                <a:gd name="adj1" fmla="val -22569"/>
                <a:gd name="adj2" fmla="val 83139"/>
              </a:avLst>
            </a:prstGeom>
            <a:noFill/>
            <a:ln w="28575">
              <a:noFill/>
              <a:miter lim="800000"/>
              <a:headEnd/>
              <a:tailEnd/>
            </a:ln>
          </p:spPr>
        </p:cxnSp>
        <p:cxnSp>
          <p:nvCxnSpPr>
            <p:cNvPr id="7" name="_s2193"/>
            <p:cNvCxnSpPr>
              <a:cxnSpLocks noChangeShapeType="1"/>
              <a:stCxn id="59" idx="1"/>
              <a:endCxn id="58" idx="2"/>
            </p:cNvCxnSpPr>
            <p:nvPr/>
          </p:nvCxnSpPr>
          <p:spPr bwMode="auto">
            <a:xfrm rot="10800000" flipH="1">
              <a:off x="2098" y="2275"/>
              <a:ext cx="319" cy="289"/>
            </a:xfrm>
            <a:prstGeom prst="bentConnector4">
              <a:avLst>
                <a:gd name="adj1" fmla="val -22569"/>
                <a:gd name="adj2" fmla="val 79241"/>
              </a:avLst>
            </a:prstGeom>
            <a:noFill/>
            <a:ln w="28575">
              <a:noFill/>
              <a:miter lim="800000"/>
              <a:headEnd/>
              <a:tailEnd/>
            </a:ln>
          </p:spPr>
        </p:cxnSp>
        <p:cxnSp>
          <p:nvCxnSpPr>
            <p:cNvPr id="8" name="_s2191"/>
            <p:cNvCxnSpPr>
              <a:cxnSpLocks noChangeShapeType="1"/>
              <a:stCxn id="58" idx="1"/>
              <a:endCxn id="55" idx="2"/>
            </p:cNvCxnSpPr>
            <p:nvPr/>
          </p:nvCxnSpPr>
          <p:spPr bwMode="auto">
            <a:xfrm rot="10800000" flipH="1">
              <a:off x="2098" y="1799"/>
              <a:ext cx="319" cy="309"/>
            </a:xfrm>
            <a:prstGeom prst="bentConnector4">
              <a:avLst>
                <a:gd name="adj1" fmla="val -22569"/>
                <a:gd name="adj2" fmla="val 77023"/>
              </a:avLst>
            </a:prstGeom>
            <a:noFill/>
            <a:ln w="28575">
              <a:noFill/>
              <a:miter lim="800000"/>
              <a:headEnd/>
              <a:tailEnd/>
            </a:ln>
          </p:spPr>
        </p:cxnSp>
        <p:cxnSp>
          <p:nvCxnSpPr>
            <p:cNvPr id="9" name="_s2184"/>
            <p:cNvCxnSpPr>
              <a:cxnSpLocks noChangeShapeType="1"/>
              <a:stCxn id="57" idx="1"/>
              <a:endCxn id="56" idx="2"/>
            </p:cNvCxnSpPr>
            <p:nvPr/>
          </p:nvCxnSpPr>
          <p:spPr bwMode="auto">
            <a:xfrm rot="10800000" flipH="1">
              <a:off x="1418" y="2334"/>
              <a:ext cx="296" cy="306"/>
            </a:xfrm>
            <a:prstGeom prst="bentConnector4">
              <a:avLst>
                <a:gd name="adj1" fmla="val -24324"/>
                <a:gd name="adj2" fmla="val 87907"/>
              </a:avLst>
            </a:prstGeom>
            <a:noFill/>
            <a:ln w="28575">
              <a:noFill/>
              <a:miter lim="800000"/>
              <a:headEnd/>
              <a:tailEnd/>
            </a:ln>
          </p:spPr>
        </p:cxnSp>
        <p:cxnSp>
          <p:nvCxnSpPr>
            <p:cNvPr id="10" name="_s2180"/>
            <p:cNvCxnSpPr>
              <a:cxnSpLocks noChangeShapeType="1"/>
              <a:stCxn id="56" idx="1"/>
              <a:endCxn id="54" idx="2"/>
            </p:cNvCxnSpPr>
            <p:nvPr/>
          </p:nvCxnSpPr>
          <p:spPr bwMode="auto">
            <a:xfrm rot="10800000" flipH="1">
              <a:off x="1418" y="1799"/>
              <a:ext cx="296" cy="323"/>
            </a:xfrm>
            <a:prstGeom prst="bentConnector4">
              <a:avLst>
                <a:gd name="adj1" fmla="val -24324"/>
                <a:gd name="adj2" fmla="val 82972"/>
              </a:avLst>
            </a:prstGeom>
            <a:noFill/>
            <a:ln w="28575">
              <a:noFill/>
              <a:miter lim="800000"/>
              <a:headEnd/>
              <a:tailEnd/>
            </a:ln>
          </p:spPr>
        </p:cxnSp>
        <p:cxnSp>
          <p:nvCxnSpPr>
            <p:cNvPr id="11" name="_s2178"/>
            <p:cNvCxnSpPr>
              <a:cxnSpLocks noChangeShapeType="1"/>
              <a:stCxn id="55" idx="0"/>
              <a:endCxn id="32" idx="2"/>
            </p:cNvCxnSpPr>
            <p:nvPr/>
          </p:nvCxnSpPr>
          <p:spPr bwMode="auto">
            <a:xfrm rot="5400000" flipH="1">
              <a:off x="2028" y="1083"/>
              <a:ext cx="251" cy="481"/>
            </a:xfrm>
            <a:prstGeom prst="bentConnector3">
              <a:avLst>
                <a:gd name="adj1" fmla="val 28685"/>
              </a:avLst>
            </a:prstGeom>
            <a:noFill/>
            <a:ln w="28575">
              <a:noFill/>
              <a:miter lim="800000"/>
              <a:headEnd/>
              <a:tailEnd/>
            </a:ln>
          </p:spPr>
        </p:cxnSp>
        <p:cxnSp>
          <p:nvCxnSpPr>
            <p:cNvPr id="12" name="_s2171"/>
            <p:cNvCxnSpPr>
              <a:cxnSpLocks noChangeShapeType="1"/>
            </p:cNvCxnSpPr>
            <p:nvPr/>
          </p:nvCxnSpPr>
          <p:spPr bwMode="auto">
            <a:xfrm rot="5400000" flipV="1">
              <a:off x="2446" y="1260"/>
              <a:ext cx="277" cy="200"/>
            </a:xfrm>
            <a:prstGeom prst="bentConnector5">
              <a:avLst>
                <a:gd name="adj1" fmla="val -36921"/>
                <a:gd name="adj2" fmla="val 393495"/>
                <a:gd name="adj3" fmla="val 161537"/>
              </a:avLst>
            </a:prstGeom>
            <a:noFill/>
            <a:ln w="28575">
              <a:noFill/>
              <a:miter lim="800000"/>
              <a:headEnd/>
              <a:tailEnd/>
            </a:ln>
          </p:spPr>
        </p:cxnSp>
        <p:cxnSp>
          <p:nvCxnSpPr>
            <p:cNvPr id="13" name="_s2162"/>
            <p:cNvCxnSpPr>
              <a:cxnSpLocks noChangeShapeType="1"/>
              <a:stCxn id="49" idx="0"/>
              <a:endCxn id="36" idx="2"/>
            </p:cNvCxnSpPr>
            <p:nvPr/>
          </p:nvCxnSpPr>
          <p:spPr bwMode="auto">
            <a:xfrm rot="-5400000">
              <a:off x="5047" y="1776"/>
              <a:ext cx="1172" cy="1"/>
            </a:xfrm>
            <a:prstGeom prst="straightConnector1">
              <a:avLst/>
            </a:prstGeom>
            <a:noFill/>
            <a:ln w="28575">
              <a:noFill/>
              <a:round/>
              <a:headEnd/>
              <a:tailEnd/>
            </a:ln>
          </p:spPr>
        </p:cxnSp>
        <p:cxnSp>
          <p:nvCxnSpPr>
            <p:cNvPr id="14" name="_s2160"/>
            <p:cNvCxnSpPr>
              <a:cxnSpLocks noChangeShapeType="1"/>
              <a:stCxn id="48" idx="0"/>
              <a:endCxn id="36" idx="2"/>
            </p:cNvCxnSpPr>
            <p:nvPr/>
          </p:nvCxnSpPr>
          <p:spPr bwMode="auto">
            <a:xfrm rot="-5400000">
              <a:off x="5296" y="1527"/>
              <a:ext cx="673" cy="1"/>
            </a:xfrm>
            <a:prstGeom prst="straightConnector1">
              <a:avLst/>
            </a:prstGeom>
            <a:noFill/>
            <a:ln w="28575">
              <a:noFill/>
              <a:round/>
              <a:headEnd/>
              <a:tailEnd/>
            </a:ln>
          </p:spPr>
        </p:cxnSp>
        <p:cxnSp>
          <p:nvCxnSpPr>
            <p:cNvPr id="15" name="_s2158"/>
            <p:cNvCxnSpPr>
              <a:cxnSpLocks noChangeShapeType="1"/>
              <a:stCxn id="47" idx="0"/>
              <a:endCxn id="36" idx="2"/>
            </p:cNvCxnSpPr>
            <p:nvPr/>
          </p:nvCxnSpPr>
          <p:spPr bwMode="auto">
            <a:xfrm rot="-5400000">
              <a:off x="5546" y="1277"/>
              <a:ext cx="174" cy="1"/>
            </a:xfrm>
            <a:prstGeom prst="straightConnector1">
              <a:avLst/>
            </a:prstGeom>
            <a:noFill/>
            <a:ln w="28575">
              <a:noFill/>
              <a:round/>
              <a:headEnd/>
              <a:tailEnd/>
            </a:ln>
          </p:spPr>
        </p:cxnSp>
        <p:cxnSp>
          <p:nvCxnSpPr>
            <p:cNvPr id="16" name="_s2144"/>
            <p:cNvCxnSpPr>
              <a:cxnSpLocks noChangeShapeType="1"/>
              <a:stCxn id="46" idx="1"/>
              <a:endCxn id="45" idx="2"/>
            </p:cNvCxnSpPr>
            <p:nvPr/>
          </p:nvCxnSpPr>
          <p:spPr bwMode="auto">
            <a:xfrm rot="10800000" flipV="1">
              <a:off x="4027" y="3248"/>
              <a:ext cx="521" cy="893"/>
            </a:xfrm>
            <a:prstGeom prst="bentConnector4">
              <a:avLst>
                <a:gd name="adj1" fmla="val 8639"/>
                <a:gd name="adj2" fmla="val 113324"/>
              </a:avLst>
            </a:prstGeom>
            <a:noFill/>
            <a:ln w="28575">
              <a:noFill/>
              <a:miter lim="800000"/>
              <a:headEnd/>
              <a:tailEnd/>
            </a:ln>
          </p:spPr>
        </p:cxnSp>
        <p:cxnSp>
          <p:nvCxnSpPr>
            <p:cNvPr id="17" name="_s2141"/>
            <p:cNvCxnSpPr>
              <a:cxnSpLocks noChangeShapeType="1"/>
              <a:stCxn id="45" idx="1"/>
              <a:endCxn id="44" idx="2"/>
            </p:cNvCxnSpPr>
            <p:nvPr/>
          </p:nvCxnSpPr>
          <p:spPr bwMode="auto">
            <a:xfrm rot="10800000" flipH="1">
              <a:off x="3594" y="3136"/>
              <a:ext cx="411" cy="706"/>
            </a:xfrm>
            <a:prstGeom prst="bentConnector4">
              <a:avLst>
                <a:gd name="adj1" fmla="val -17519"/>
                <a:gd name="adj2" fmla="val 71245"/>
              </a:avLst>
            </a:prstGeom>
            <a:noFill/>
            <a:ln w="28575">
              <a:noFill/>
              <a:miter lim="800000"/>
              <a:headEnd/>
              <a:tailEnd/>
            </a:ln>
          </p:spPr>
        </p:cxnSp>
        <p:cxnSp>
          <p:nvCxnSpPr>
            <p:cNvPr id="18" name="_s2139"/>
            <p:cNvCxnSpPr>
              <a:cxnSpLocks noChangeShapeType="1"/>
              <a:stCxn id="44" idx="1"/>
              <a:endCxn id="43" idx="2"/>
            </p:cNvCxnSpPr>
            <p:nvPr/>
          </p:nvCxnSpPr>
          <p:spPr bwMode="auto">
            <a:xfrm rot="10800000" flipH="1">
              <a:off x="3619" y="2432"/>
              <a:ext cx="877" cy="408"/>
            </a:xfrm>
            <a:prstGeom prst="bentConnector4">
              <a:avLst>
                <a:gd name="adj1" fmla="val -16431"/>
                <a:gd name="adj2" fmla="val 83333"/>
              </a:avLst>
            </a:prstGeom>
            <a:noFill/>
            <a:ln w="28575">
              <a:noFill/>
              <a:miter lim="800000"/>
              <a:headEnd/>
              <a:tailEnd/>
            </a:ln>
          </p:spPr>
        </p:cxnSp>
        <p:cxnSp>
          <p:nvCxnSpPr>
            <p:cNvPr id="19" name="_s2137"/>
            <p:cNvCxnSpPr>
              <a:cxnSpLocks noChangeShapeType="1"/>
              <a:stCxn id="43" idx="1"/>
              <a:endCxn id="42" idx="2"/>
            </p:cNvCxnSpPr>
            <p:nvPr/>
          </p:nvCxnSpPr>
          <p:spPr bwMode="auto">
            <a:xfrm rot="10800000" flipH="1">
              <a:off x="4110" y="1737"/>
              <a:ext cx="303" cy="450"/>
            </a:xfrm>
            <a:prstGeom prst="bentConnector4">
              <a:avLst>
                <a:gd name="adj1" fmla="val -47528"/>
                <a:gd name="adj2" fmla="val 77222"/>
              </a:avLst>
            </a:prstGeom>
            <a:noFill/>
            <a:ln w="28575">
              <a:noFill/>
              <a:miter lim="800000"/>
              <a:headEnd/>
              <a:tailEnd/>
            </a:ln>
          </p:spPr>
        </p:cxnSp>
        <p:cxnSp>
          <p:nvCxnSpPr>
            <p:cNvPr id="20" name="_s2135"/>
            <p:cNvCxnSpPr>
              <a:cxnSpLocks noChangeShapeType="1"/>
              <a:stCxn id="42" idx="0"/>
              <a:endCxn id="34" idx="2"/>
            </p:cNvCxnSpPr>
            <p:nvPr/>
          </p:nvCxnSpPr>
          <p:spPr bwMode="auto">
            <a:xfrm rot="5400000" flipH="1">
              <a:off x="4327" y="1279"/>
              <a:ext cx="167" cy="5"/>
            </a:xfrm>
            <a:prstGeom prst="bentConnector3">
              <a:avLst>
                <a:gd name="adj1" fmla="val 43116"/>
              </a:avLst>
            </a:prstGeom>
            <a:noFill/>
            <a:ln w="28575">
              <a:noFill/>
              <a:miter lim="800000"/>
              <a:headEnd/>
              <a:tailEnd/>
            </a:ln>
          </p:spPr>
        </p:cxnSp>
        <p:cxnSp>
          <p:nvCxnSpPr>
            <p:cNvPr id="21" name="_s2131"/>
            <p:cNvCxnSpPr>
              <a:cxnSpLocks noChangeShapeType="1"/>
              <a:stCxn id="41" idx="0"/>
            </p:cNvCxnSpPr>
            <p:nvPr/>
          </p:nvCxnSpPr>
          <p:spPr bwMode="auto">
            <a:xfrm rot="5400000" flipH="1">
              <a:off x="2900" y="1689"/>
              <a:ext cx="645" cy="68"/>
            </a:xfrm>
            <a:prstGeom prst="bentConnector3">
              <a:avLst>
                <a:gd name="adj1" fmla="val 15861"/>
              </a:avLst>
            </a:prstGeom>
            <a:noFill/>
            <a:ln w="28575">
              <a:noFill/>
              <a:miter lim="800000"/>
              <a:headEnd/>
              <a:tailEnd/>
            </a:ln>
          </p:spPr>
        </p:cxnSp>
        <p:cxnSp>
          <p:nvCxnSpPr>
            <p:cNvPr id="22" name="_s2129"/>
            <p:cNvCxnSpPr>
              <a:cxnSpLocks noChangeShapeType="1"/>
            </p:cNvCxnSpPr>
            <p:nvPr/>
          </p:nvCxnSpPr>
          <p:spPr bwMode="auto">
            <a:xfrm rot="-5400000">
              <a:off x="2986" y="1963"/>
              <a:ext cx="451" cy="1"/>
            </a:xfrm>
            <a:prstGeom prst="straightConnector1">
              <a:avLst/>
            </a:prstGeom>
            <a:noFill/>
            <a:ln w="28575">
              <a:noFill/>
              <a:round/>
              <a:headEnd/>
              <a:tailEnd/>
            </a:ln>
          </p:spPr>
        </p:cxnSp>
        <p:cxnSp>
          <p:nvCxnSpPr>
            <p:cNvPr id="23" name="_s2125"/>
            <p:cNvCxnSpPr>
              <a:cxnSpLocks noChangeShapeType="1"/>
            </p:cNvCxnSpPr>
            <p:nvPr/>
          </p:nvCxnSpPr>
          <p:spPr bwMode="auto">
            <a:xfrm rot="-5400000">
              <a:off x="3146" y="1866"/>
              <a:ext cx="130" cy="1"/>
            </a:xfrm>
            <a:prstGeom prst="straightConnector1">
              <a:avLst/>
            </a:prstGeom>
            <a:noFill/>
            <a:ln w="28575">
              <a:noFill/>
              <a:round/>
              <a:headEnd/>
              <a:tailEnd/>
            </a:ln>
          </p:spPr>
        </p:cxnSp>
        <p:cxnSp>
          <p:nvCxnSpPr>
            <p:cNvPr id="24" name="_s2099"/>
            <p:cNvCxnSpPr>
              <a:cxnSpLocks noChangeShapeType="1"/>
              <a:stCxn id="38" idx="0"/>
              <a:endCxn id="35" idx="2"/>
            </p:cNvCxnSpPr>
            <p:nvPr/>
          </p:nvCxnSpPr>
          <p:spPr bwMode="auto">
            <a:xfrm rot="5400000" flipH="1">
              <a:off x="701" y="1134"/>
              <a:ext cx="276" cy="389"/>
            </a:xfrm>
            <a:prstGeom prst="bentConnector3">
              <a:avLst>
                <a:gd name="adj1" fmla="val 26088"/>
              </a:avLst>
            </a:prstGeom>
            <a:noFill/>
            <a:ln w="28575">
              <a:noFill/>
              <a:miter lim="800000"/>
              <a:headEnd/>
              <a:tailEnd/>
            </a:ln>
          </p:spPr>
        </p:cxnSp>
        <p:cxnSp>
          <p:nvCxnSpPr>
            <p:cNvPr id="25" name="_s2095"/>
            <p:cNvCxnSpPr>
              <a:cxnSpLocks noChangeShapeType="1"/>
              <a:stCxn id="37" idx="0"/>
              <a:endCxn id="35" idx="2"/>
            </p:cNvCxnSpPr>
            <p:nvPr/>
          </p:nvCxnSpPr>
          <p:spPr bwMode="auto">
            <a:xfrm rot="-5400000">
              <a:off x="347" y="1170"/>
              <a:ext cx="276" cy="318"/>
            </a:xfrm>
            <a:prstGeom prst="bentConnector3">
              <a:avLst>
                <a:gd name="adj1" fmla="val 26088"/>
              </a:avLst>
            </a:prstGeom>
            <a:noFill/>
            <a:ln w="28575">
              <a:noFill/>
              <a:miter lim="800000"/>
              <a:headEnd/>
              <a:tailEnd/>
            </a:ln>
          </p:spPr>
        </p:cxnSp>
        <p:cxnSp>
          <p:nvCxnSpPr>
            <p:cNvPr id="26" name="_s2093"/>
            <p:cNvCxnSpPr>
              <a:cxnSpLocks noChangeShapeType="1"/>
              <a:endCxn id="31" idx="2"/>
            </p:cNvCxnSpPr>
            <p:nvPr/>
          </p:nvCxnSpPr>
          <p:spPr bwMode="auto">
            <a:xfrm rot="10800000">
              <a:off x="3113" y="629"/>
              <a:ext cx="2312" cy="469"/>
            </a:xfrm>
            <a:prstGeom prst="bentConnector2">
              <a:avLst/>
            </a:prstGeom>
            <a:noFill/>
            <a:ln w="28575">
              <a:noFill/>
              <a:miter lim="800000"/>
              <a:headEnd/>
              <a:tailEnd/>
            </a:ln>
          </p:spPr>
        </p:cxnSp>
        <p:cxnSp>
          <p:nvCxnSpPr>
            <p:cNvPr id="27" name="_s2091"/>
            <p:cNvCxnSpPr>
              <a:cxnSpLocks noChangeShapeType="1"/>
              <a:endCxn id="33" idx="0"/>
            </p:cNvCxnSpPr>
            <p:nvPr/>
          </p:nvCxnSpPr>
          <p:spPr bwMode="auto">
            <a:xfrm>
              <a:off x="761" y="849"/>
              <a:ext cx="2422" cy="17"/>
            </a:xfrm>
            <a:prstGeom prst="bentConnector2">
              <a:avLst/>
            </a:prstGeom>
            <a:noFill/>
            <a:ln w="28575">
              <a:noFill/>
              <a:miter lim="800000"/>
              <a:headEnd/>
              <a:tailEnd/>
            </a:ln>
          </p:spPr>
        </p:cxnSp>
        <p:cxnSp>
          <p:nvCxnSpPr>
            <p:cNvPr id="28" name="_s2089"/>
            <p:cNvCxnSpPr>
              <a:cxnSpLocks noChangeShapeType="1"/>
              <a:endCxn id="31" idx="2"/>
            </p:cNvCxnSpPr>
            <p:nvPr/>
          </p:nvCxnSpPr>
          <p:spPr bwMode="auto">
            <a:xfrm rot="10800000">
              <a:off x="3113" y="629"/>
              <a:ext cx="1137" cy="469"/>
            </a:xfrm>
            <a:prstGeom prst="bentConnector2">
              <a:avLst/>
            </a:prstGeom>
            <a:noFill/>
            <a:ln w="28575">
              <a:noFill/>
              <a:miter lim="800000"/>
              <a:headEnd/>
              <a:tailEnd/>
            </a:ln>
          </p:spPr>
        </p:cxnSp>
        <p:cxnSp>
          <p:nvCxnSpPr>
            <p:cNvPr id="29" name="_s2087"/>
            <p:cNvCxnSpPr>
              <a:cxnSpLocks noChangeShapeType="1"/>
              <a:endCxn id="31" idx="2"/>
            </p:cNvCxnSpPr>
            <p:nvPr/>
          </p:nvCxnSpPr>
          <p:spPr bwMode="auto">
            <a:xfrm rot="-5400000">
              <a:off x="2855" y="840"/>
              <a:ext cx="469" cy="47"/>
            </a:xfrm>
            <a:prstGeom prst="bentConnector3">
              <a:avLst>
                <a:gd name="adj1" fmla="val 21431"/>
              </a:avLst>
            </a:prstGeom>
            <a:noFill/>
            <a:ln w="28575">
              <a:solidFill>
                <a:schemeClr val="tx1"/>
              </a:solidFill>
              <a:miter lim="800000"/>
              <a:headEnd/>
              <a:tailEnd/>
            </a:ln>
          </p:spPr>
        </p:cxnSp>
        <p:cxnSp>
          <p:nvCxnSpPr>
            <p:cNvPr id="30" name="_s2080"/>
            <p:cNvCxnSpPr>
              <a:cxnSpLocks noChangeShapeType="1"/>
            </p:cNvCxnSpPr>
            <p:nvPr/>
          </p:nvCxnSpPr>
          <p:spPr bwMode="auto">
            <a:xfrm flipV="1">
              <a:off x="1941" y="391"/>
              <a:ext cx="1171" cy="782"/>
            </a:xfrm>
            <a:prstGeom prst="bentConnector4">
              <a:avLst>
                <a:gd name="adj1" fmla="val 6148"/>
                <a:gd name="adj2" fmla="val 8764"/>
              </a:avLst>
            </a:prstGeom>
            <a:noFill/>
            <a:ln w="28575">
              <a:noFill/>
              <a:miter lim="800000"/>
              <a:headEnd/>
              <a:tailEnd/>
            </a:ln>
          </p:spPr>
        </p:cxnSp>
        <p:sp>
          <p:nvSpPr>
            <p:cNvPr id="31" name="_s2070"/>
            <p:cNvSpPr>
              <a:spLocks noChangeArrowheads="1"/>
            </p:cNvSpPr>
            <p:nvPr/>
          </p:nvSpPr>
          <p:spPr bwMode="auto">
            <a:xfrm>
              <a:off x="883" y="384"/>
              <a:ext cx="4460" cy="245"/>
            </a:xfrm>
            <a:prstGeom prst="rect">
              <a:avLst/>
            </a:prstGeom>
            <a:solidFill>
              <a:schemeClr val="accent6">
                <a:lumMod val="60000"/>
                <a:lumOff val="40000"/>
              </a:schemeClr>
            </a:solidFill>
            <a:ln w="76200" cmpd="dbl">
              <a:solidFill>
                <a:schemeClr val="accent1"/>
              </a:solidFill>
              <a:miter lim="800000"/>
              <a:headEnd/>
              <a:tailEnd/>
            </a:ln>
          </p:spPr>
          <p:txBody>
            <a:bodyPr wrap="none" lIns="0" tIns="0" rIns="0" bIns="0" anchor="ctr"/>
            <a:lstStyle/>
            <a:p>
              <a:pPr algn="ctr">
                <a:defRPr/>
              </a:pPr>
              <a:r>
                <a:rPr lang="es-ES" sz="1100" b="1" i="1" u="sng">
                  <a:solidFill>
                    <a:schemeClr val="bg1"/>
                  </a:solidFill>
                </a:rPr>
                <a:t>La Metodología de la docencia y las estrategias de Aprendizaje</a:t>
              </a:r>
            </a:p>
          </p:txBody>
        </p:sp>
        <p:sp>
          <p:nvSpPr>
            <p:cNvPr id="32" name="_s2079"/>
            <p:cNvSpPr>
              <a:spLocks noChangeArrowheads="1"/>
            </p:cNvSpPr>
            <p:nvPr/>
          </p:nvSpPr>
          <p:spPr bwMode="auto">
            <a:xfrm>
              <a:off x="1351" y="890"/>
              <a:ext cx="1124" cy="284"/>
            </a:xfrm>
            <a:prstGeom prst="rect">
              <a:avLst/>
            </a:prstGeom>
            <a:solidFill>
              <a:schemeClr val="accent1">
                <a:lumMod val="75000"/>
              </a:schemeClr>
            </a:solidFill>
            <a:ln w="76200" cmpd="dbl">
              <a:solidFill>
                <a:schemeClr val="accent2"/>
              </a:solidFill>
              <a:miter lim="800000"/>
              <a:headEnd/>
              <a:tailEnd/>
            </a:ln>
          </p:spPr>
          <p:txBody>
            <a:bodyPr wrap="none" lIns="0" tIns="0" rIns="0" bIns="0" anchor="ctr"/>
            <a:lstStyle/>
            <a:p>
              <a:pPr algn="ctr">
                <a:defRPr/>
              </a:pPr>
              <a:r>
                <a:rPr lang="es-ES" sz="1100" dirty="0">
                  <a:solidFill>
                    <a:schemeClr val="bg1"/>
                  </a:solidFill>
                </a:rPr>
                <a:t>Estrategias de Aprendizaje</a:t>
              </a:r>
            </a:p>
          </p:txBody>
        </p:sp>
        <p:sp>
          <p:nvSpPr>
            <p:cNvPr id="33" name="_s2086"/>
            <p:cNvSpPr>
              <a:spLocks noChangeArrowheads="1"/>
            </p:cNvSpPr>
            <p:nvPr/>
          </p:nvSpPr>
          <p:spPr bwMode="auto">
            <a:xfrm>
              <a:off x="2621" y="890"/>
              <a:ext cx="1124" cy="284"/>
            </a:xfrm>
            <a:prstGeom prst="rect">
              <a:avLst/>
            </a:prstGeom>
            <a:solidFill>
              <a:srgbClr val="FFFF00"/>
            </a:solidFill>
            <a:ln w="76200" cmpd="dbl">
              <a:solidFill>
                <a:schemeClr val="accent2"/>
              </a:solidFill>
              <a:miter lim="800000"/>
              <a:headEnd/>
              <a:tailEnd/>
            </a:ln>
          </p:spPr>
          <p:txBody>
            <a:bodyPr wrap="none" lIns="0" tIns="0" rIns="0" bIns="0" anchor="ctr"/>
            <a:lstStyle/>
            <a:p>
              <a:pPr algn="ctr"/>
              <a:r>
                <a:rPr lang="es-ES" sz="1100"/>
                <a:t>Aprendizaje Humano</a:t>
              </a:r>
            </a:p>
          </p:txBody>
        </p:sp>
        <p:sp>
          <p:nvSpPr>
            <p:cNvPr id="34" name="_s2088"/>
            <p:cNvSpPr>
              <a:spLocks noChangeArrowheads="1"/>
            </p:cNvSpPr>
            <p:nvPr/>
          </p:nvSpPr>
          <p:spPr bwMode="auto">
            <a:xfrm>
              <a:off x="3846" y="890"/>
              <a:ext cx="1124" cy="284"/>
            </a:xfrm>
            <a:prstGeom prst="rect">
              <a:avLst/>
            </a:prstGeom>
            <a:solidFill>
              <a:srgbClr val="00B050"/>
            </a:solidFill>
            <a:ln w="76200" cmpd="dbl">
              <a:solidFill>
                <a:schemeClr val="accent2"/>
              </a:solidFill>
              <a:miter lim="800000"/>
              <a:headEnd/>
              <a:tailEnd/>
            </a:ln>
          </p:spPr>
          <p:txBody>
            <a:bodyPr wrap="none" lIns="0" tIns="0" rIns="0" bIns="0" anchor="ctr"/>
            <a:lstStyle/>
            <a:p>
              <a:pPr algn="ctr"/>
              <a:r>
                <a:rPr lang="es-ES" sz="1100">
                  <a:solidFill>
                    <a:schemeClr val="bg1"/>
                  </a:solidFill>
                </a:rPr>
                <a:t>Metodología</a:t>
              </a:r>
            </a:p>
          </p:txBody>
        </p:sp>
        <p:sp>
          <p:nvSpPr>
            <p:cNvPr id="35" name="_s2090"/>
            <p:cNvSpPr>
              <a:spLocks noChangeArrowheads="1"/>
            </p:cNvSpPr>
            <p:nvPr/>
          </p:nvSpPr>
          <p:spPr bwMode="auto">
            <a:xfrm>
              <a:off x="82" y="890"/>
              <a:ext cx="1124" cy="277"/>
            </a:xfrm>
            <a:prstGeom prst="rect">
              <a:avLst/>
            </a:prstGeom>
            <a:solidFill>
              <a:schemeClr val="accent2">
                <a:lumMod val="40000"/>
                <a:lumOff val="60000"/>
              </a:schemeClr>
            </a:solidFill>
            <a:ln w="76200" cmpd="dbl">
              <a:solidFill>
                <a:schemeClr val="accent2"/>
              </a:solidFill>
              <a:miter lim="800000"/>
              <a:headEnd/>
              <a:tailEnd/>
            </a:ln>
          </p:spPr>
          <p:txBody>
            <a:bodyPr wrap="none" lIns="0" tIns="0" rIns="0" bIns="0" anchor="ctr"/>
            <a:lstStyle/>
            <a:p>
              <a:pPr algn="ctr">
                <a:defRPr/>
              </a:pPr>
              <a:r>
                <a:rPr lang="es-ES" sz="1100" dirty="0">
                  <a:solidFill>
                    <a:schemeClr val="bg1"/>
                  </a:solidFill>
                </a:rPr>
                <a:t>Variables Afectivas</a:t>
              </a:r>
            </a:p>
          </p:txBody>
        </p:sp>
        <p:sp>
          <p:nvSpPr>
            <p:cNvPr id="36" name="_s2092"/>
            <p:cNvSpPr>
              <a:spLocks noChangeArrowheads="1"/>
            </p:cNvSpPr>
            <p:nvPr/>
          </p:nvSpPr>
          <p:spPr bwMode="auto">
            <a:xfrm>
              <a:off x="5070" y="890"/>
              <a:ext cx="1124" cy="277"/>
            </a:xfrm>
            <a:prstGeom prst="rect">
              <a:avLst/>
            </a:prstGeom>
            <a:solidFill>
              <a:srgbClr val="FFC000"/>
            </a:solidFill>
            <a:ln w="76200" cmpd="dbl">
              <a:solidFill>
                <a:schemeClr val="accent2"/>
              </a:solidFill>
              <a:miter lim="800000"/>
              <a:headEnd/>
              <a:tailEnd/>
            </a:ln>
          </p:spPr>
          <p:txBody>
            <a:bodyPr wrap="none" lIns="0" tIns="0" rIns="0" bIns="0" anchor="ctr"/>
            <a:lstStyle/>
            <a:p>
              <a:pPr algn="ctr"/>
              <a:r>
                <a:rPr lang="es-ES" sz="1100">
                  <a:solidFill>
                    <a:schemeClr val="bg1"/>
                  </a:solidFill>
                </a:rPr>
                <a:t>Cultura del Aprendizaje</a:t>
              </a:r>
            </a:p>
          </p:txBody>
        </p:sp>
        <p:sp>
          <p:nvSpPr>
            <p:cNvPr id="37" name="_s2094"/>
            <p:cNvSpPr>
              <a:spLocks noChangeArrowheads="1"/>
            </p:cNvSpPr>
            <p:nvPr/>
          </p:nvSpPr>
          <p:spPr bwMode="auto">
            <a:xfrm>
              <a:off x="36" y="1491"/>
              <a:ext cx="579" cy="240"/>
            </a:xfrm>
            <a:prstGeom prst="rect">
              <a:avLst/>
            </a:prstGeom>
            <a:solidFill>
              <a:schemeClr val="accent2">
                <a:lumMod val="40000"/>
                <a:lumOff val="60000"/>
              </a:schemeClr>
            </a:solidFill>
            <a:ln w="76200" cmpd="dbl">
              <a:solidFill>
                <a:schemeClr val="hlink"/>
              </a:solidFill>
              <a:miter lim="800000"/>
              <a:headEnd/>
              <a:tailEnd/>
            </a:ln>
          </p:spPr>
          <p:txBody>
            <a:bodyPr wrap="none" lIns="0" tIns="0" rIns="0" bIns="0" anchor="ctr"/>
            <a:lstStyle/>
            <a:p>
              <a:pPr algn="ctr">
                <a:defRPr/>
              </a:pPr>
              <a:r>
                <a:rPr lang="es-ES" sz="900" dirty="0" err="1">
                  <a:solidFill>
                    <a:schemeClr val="bg1"/>
                  </a:solidFill>
                </a:rPr>
                <a:t>Supervigilancia</a:t>
              </a:r>
              <a:endParaRPr lang="es-ES" sz="900" dirty="0">
                <a:solidFill>
                  <a:schemeClr val="bg1"/>
                </a:solidFill>
              </a:endParaRPr>
            </a:p>
          </p:txBody>
        </p:sp>
        <p:sp>
          <p:nvSpPr>
            <p:cNvPr id="38" name="_s2098"/>
            <p:cNvSpPr>
              <a:spLocks noChangeArrowheads="1"/>
            </p:cNvSpPr>
            <p:nvPr/>
          </p:nvSpPr>
          <p:spPr bwMode="auto">
            <a:xfrm>
              <a:off x="761" y="1491"/>
              <a:ext cx="544" cy="239"/>
            </a:xfrm>
            <a:prstGeom prst="rect">
              <a:avLst/>
            </a:prstGeom>
            <a:solidFill>
              <a:schemeClr val="accent2">
                <a:lumMod val="40000"/>
                <a:lumOff val="60000"/>
              </a:schemeClr>
            </a:solidFill>
            <a:ln w="76200" cmpd="dbl">
              <a:solidFill>
                <a:schemeClr val="hlink"/>
              </a:solidFill>
              <a:miter lim="800000"/>
              <a:headEnd/>
              <a:tailEnd/>
            </a:ln>
          </p:spPr>
          <p:txBody>
            <a:bodyPr wrap="none" lIns="0" tIns="0" rIns="0" bIns="0" anchor="ctr"/>
            <a:lstStyle/>
            <a:p>
              <a:pPr algn="ctr">
                <a:defRPr/>
              </a:pPr>
              <a:r>
                <a:rPr lang="es-ES" sz="900" dirty="0">
                  <a:solidFill>
                    <a:schemeClr val="bg1"/>
                  </a:solidFill>
                </a:rPr>
                <a:t>Automaticidad</a:t>
              </a:r>
            </a:p>
          </p:txBody>
        </p:sp>
        <p:sp>
          <p:nvSpPr>
            <p:cNvPr id="39" name="_s2124"/>
            <p:cNvSpPr>
              <a:spLocks noChangeArrowheads="1"/>
            </p:cNvSpPr>
            <p:nvPr/>
          </p:nvSpPr>
          <p:spPr bwMode="auto">
            <a:xfrm>
              <a:off x="2803" y="1471"/>
              <a:ext cx="907" cy="190"/>
            </a:xfrm>
            <a:prstGeom prst="rect">
              <a:avLst/>
            </a:prstGeom>
            <a:solidFill>
              <a:srgbClr val="FFFF00"/>
            </a:solidFill>
            <a:ln w="76200" cmpd="dbl">
              <a:solidFill>
                <a:schemeClr val="hlink"/>
              </a:solidFill>
              <a:miter lim="800000"/>
              <a:headEnd/>
              <a:tailEnd/>
            </a:ln>
          </p:spPr>
          <p:txBody>
            <a:bodyPr wrap="none" lIns="0" tIns="0" rIns="0" bIns="0" anchor="ctr"/>
            <a:lstStyle/>
            <a:p>
              <a:pPr algn="ctr"/>
              <a:r>
                <a:rPr lang="es-ES" sz="900"/>
                <a:t>Cognitivas</a:t>
              </a:r>
            </a:p>
          </p:txBody>
        </p:sp>
        <p:sp>
          <p:nvSpPr>
            <p:cNvPr id="40" name="_s2128"/>
            <p:cNvSpPr>
              <a:spLocks noChangeArrowheads="1"/>
            </p:cNvSpPr>
            <p:nvPr/>
          </p:nvSpPr>
          <p:spPr bwMode="auto">
            <a:xfrm>
              <a:off x="2802" y="1752"/>
              <a:ext cx="907" cy="190"/>
            </a:xfrm>
            <a:prstGeom prst="rect">
              <a:avLst/>
            </a:prstGeom>
            <a:solidFill>
              <a:srgbClr val="FFFF00"/>
            </a:solidFill>
            <a:ln w="76200" cmpd="dbl">
              <a:solidFill>
                <a:schemeClr val="hlink"/>
              </a:solidFill>
              <a:miter lim="800000"/>
              <a:headEnd/>
              <a:tailEnd/>
            </a:ln>
          </p:spPr>
          <p:txBody>
            <a:bodyPr wrap="none" lIns="0" tIns="0" rIns="0" bIns="0" anchor="ctr"/>
            <a:lstStyle/>
            <a:p>
              <a:pPr algn="ctr"/>
              <a:r>
                <a:rPr lang="es-ES" sz="900"/>
                <a:t>Componentes / Esquemas</a:t>
              </a:r>
            </a:p>
          </p:txBody>
        </p:sp>
        <p:sp>
          <p:nvSpPr>
            <p:cNvPr id="41" name="_s2130"/>
            <p:cNvSpPr>
              <a:spLocks noChangeArrowheads="1"/>
            </p:cNvSpPr>
            <p:nvPr/>
          </p:nvSpPr>
          <p:spPr bwMode="auto">
            <a:xfrm>
              <a:off x="2803" y="2069"/>
              <a:ext cx="907" cy="190"/>
            </a:xfrm>
            <a:prstGeom prst="rect">
              <a:avLst/>
            </a:prstGeom>
            <a:solidFill>
              <a:srgbClr val="FFFF00"/>
            </a:solidFill>
            <a:ln w="76200" cmpd="dbl">
              <a:solidFill>
                <a:schemeClr val="hlink"/>
              </a:solidFill>
              <a:miter lim="800000"/>
              <a:headEnd/>
              <a:tailEnd/>
            </a:ln>
          </p:spPr>
          <p:txBody>
            <a:bodyPr wrap="none" lIns="0" tIns="0" rIns="0" bIns="0" anchor="ctr"/>
            <a:lstStyle/>
            <a:p>
              <a:pPr algn="ctr"/>
              <a:r>
                <a:rPr lang="es-ES" sz="900"/>
                <a:t>En la Mente</a:t>
              </a:r>
            </a:p>
          </p:txBody>
        </p:sp>
        <p:sp>
          <p:nvSpPr>
            <p:cNvPr id="42" name="_s2134"/>
            <p:cNvSpPr>
              <a:spLocks noChangeArrowheads="1"/>
            </p:cNvSpPr>
            <p:nvPr/>
          </p:nvSpPr>
          <p:spPr bwMode="auto">
            <a:xfrm>
              <a:off x="3846" y="1389"/>
              <a:ext cx="1134" cy="348"/>
            </a:xfrm>
            <a:prstGeom prst="rect">
              <a:avLst/>
            </a:prstGeom>
            <a:solidFill>
              <a:srgbClr val="00B050"/>
            </a:solidFill>
            <a:ln w="76200" cmpd="dbl">
              <a:solidFill>
                <a:schemeClr val="hlink"/>
              </a:solidFill>
              <a:miter lim="800000"/>
              <a:headEnd/>
              <a:tailEnd/>
            </a:ln>
          </p:spPr>
          <p:txBody>
            <a:bodyPr wrap="none" lIns="0" tIns="0" rIns="0" bIns="0" anchor="ctr"/>
            <a:lstStyle/>
            <a:p>
              <a:pPr algn="ctr"/>
              <a:r>
                <a:rPr lang="es-ES" sz="900">
                  <a:solidFill>
                    <a:schemeClr val="bg1"/>
                  </a:solidFill>
                </a:rPr>
                <a:t>Seguir un modelo de</a:t>
              </a:r>
            </a:p>
            <a:p>
              <a:pPr algn="ctr"/>
              <a:r>
                <a:rPr lang="es-ES" sz="900">
                  <a:solidFill>
                    <a:schemeClr val="bg1"/>
                  </a:solidFill>
                </a:rPr>
                <a:t>Diseño para mejorar la Docencia</a:t>
              </a:r>
            </a:p>
          </p:txBody>
        </p:sp>
        <p:sp>
          <p:nvSpPr>
            <p:cNvPr id="43" name="_s2136"/>
            <p:cNvSpPr>
              <a:spLocks noChangeArrowheads="1"/>
            </p:cNvSpPr>
            <p:nvPr/>
          </p:nvSpPr>
          <p:spPr bwMode="auto">
            <a:xfrm>
              <a:off x="4110" y="1942"/>
              <a:ext cx="771" cy="490"/>
            </a:xfrm>
            <a:prstGeom prst="rect">
              <a:avLst/>
            </a:prstGeom>
            <a:solidFill>
              <a:srgbClr val="00B050"/>
            </a:solidFill>
            <a:ln w="76200" cmpd="dbl">
              <a:solidFill>
                <a:schemeClr val="folHlink"/>
              </a:solidFill>
              <a:miter lim="800000"/>
              <a:headEnd/>
              <a:tailEnd/>
            </a:ln>
          </p:spPr>
          <p:txBody>
            <a:bodyPr wrap="none" lIns="0" tIns="0" rIns="0" bIns="0" anchor="ctr"/>
            <a:lstStyle/>
            <a:p>
              <a:pPr algn="ctr"/>
              <a:r>
                <a:rPr lang="es-ES" sz="700">
                  <a:solidFill>
                    <a:schemeClr val="bg1"/>
                  </a:solidFill>
                </a:rPr>
                <a:t>Paso1:</a:t>
              </a:r>
            </a:p>
            <a:p>
              <a:pPr algn="ctr">
                <a:buFontTx/>
                <a:buChar char="-"/>
              </a:pPr>
              <a:r>
                <a:rPr lang="es-ES" sz="700">
                  <a:solidFill>
                    <a:schemeClr val="bg1"/>
                  </a:solidFill>
                </a:rPr>
                <a:t> Metacognición</a:t>
              </a:r>
            </a:p>
            <a:p>
              <a:pPr algn="ctr">
                <a:buFontTx/>
                <a:buChar char="-"/>
              </a:pPr>
              <a:r>
                <a:rPr lang="es-ES" sz="700">
                  <a:solidFill>
                    <a:schemeClr val="bg1"/>
                  </a:solidFill>
                </a:rPr>
                <a:t>Zona de Desarrollo</a:t>
              </a:r>
            </a:p>
            <a:p>
              <a:pPr algn="ctr">
                <a:buFontTx/>
                <a:buChar char="-"/>
              </a:pPr>
              <a:r>
                <a:rPr lang="es-ES" sz="700">
                  <a:solidFill>
                    <a:schemeClr val="bg1"/>
                  </a:solidFill>
                </a:rPr>
                <a:t>Despertar ansiedad</a:t>
              </a:r>
            </a:p>
            <a:p>
              <a:pPr algn="ctr">
                <a:buFontTx/>
                <a:buChar char="-"/>
              </a:pPr>
              <a:r>
                <a:rPr lang="es-ES" sz="700">
                  <a:solidFill>
                    <a:schemeClr val="bg1"/>
                  </a:solidFill>
                </a:rPr>
                <a:t>Dirigir Atención</a:t>
              </a:r>
            </a:p>
            <a:p>
              <a:pPr algn="ctr">
                <a:buFontTx/>
                <a:buChar char="-"/>
              </a:pPr>
              <a:r>
                <a:rPr lang="es-ES" sz="700">
                  <a:solidFill>
                    <a:schemeClr val="bg1"/>
                  </a:solidFill>
                </a:rPr>
                <a:t>Crear Conciencia</a:t>
              </a:r>
            </a:p>
          </p:txBody>
        </p:sp>
        <p:sp>
          <p:nvSpPr>
            <p:cNvPr id="44" name="_s2138"/>
            <p:cNvSpPr>
              <a:spLocks noChangeArrowheads="1"/>
            </p:cNvSpPr>
            <p:nvPr/>
          </p:nvSpPr>
          <p:spPr bwMode="auto">
            <a:xfrm>
              <a:off x="3619" y="2568"/>
              <a:ext cx="771" cy="544"/>
            </a:xfrm>
            <a:prstGeom prst="rect">
              <a:avLst/>
            </a:prstGeom>
            <a:solidFill>
              <a:srgbClr val="00B050"/>
            </a:solidFill>
            <a:ln w="76200" cmpd="dbl">
              <a:solidFill>
                <a:schemeClr val="folHlink"/>
              </a:solidFill>
              <a:miter lim="800000"/>
              <a:headEnd/>
              <a:tailEnd/>
            </a:ln>
          </p:spPr>
          <p:txBody>
            <a:bodyPr wrap="none" lIns="0" tIns="0" rIns="0" bIns="0" anchor="ctr"/>
            <a:lstStyle/>
            <a:p>
              <a:pPr algn="ctr"/>
              <a:r>
                <a:rPr lang="es-ES" sz="700">
                  <a:solidFill>
                    <a:schemeClr val="bg1"/>
                  </a:solidFill>
                </a:rPr>
                <a:t>Paso 2:</a:t>
              </a:r>
            </a:p>
            <a:p>
              <a:pPr algn="ctr">
                <a:buFontTx/>
                <a:buChar char="-"/>
              </a:pPr>
              <a:r>
                <a:rPr lang="es-ES" sz="700">
                  <a:solidFill>
                    <a:schemeClr val="bg1"/>
                  </a:solidFill>
                </a:rPr>
                <a:t>Asegurar Situaciones </a:t>
              </a:r>
            </a:p>
            <a:p>
              <a:pPr algn="ctr"/>
              <a:r>
                <a:rPr lang="es-ES" sz="700">
                  <a:solidFill>
                    <a:schemeClr val="bg1"/>
                  </a:solidFill>
                </a:rPr>
                <a:t>de Aprendizaje Significativas</a:t>
              </a:r>
            </a:p>
            <a:p>
              <a:pPr algn="ctr"/>
              <a:r>
                <a:rPr lang="es-ES" sz="700">
                  <a:solidFill>
                    <a:schemeClr val="bg1"/>
                  </a:solidFill>
                </a:rPr>
                <a:t>-Fomentar el Procesamiento</a:t>
              </a:r>
            </a:p>
            <a:p>
              <a:pPr algn="ctr"/>
              <a:r>
                <a:rPr lang="es-ES" sz="700">
                  <a:solidFill>
                    <a:schemeClr val="bg1"/>
                  </a:solidFill>
                </a:rPr>
                <a:t>De nueva Información</a:t>
              </a:r>
            </a:p>
            <a:p>
              <a:pPr algn="ctr"/>
              <a:r>
                <a:rPr lang="es-ES" sz="700">
                  <a:solidFill>
                    <a:schemeClr val="bg1"/>
                  </a:solidFill>
                </a:rPr>
                <a:t>-Usar Imágenes</a:t>
              </a:r>
            </a:p>
          </p:txBody>
        </p:sp>
        <p:sp>
          <p:nvSpPr>
            <p:cNvPr id="45" name="_s2140"/>
            <p:cNvSpPr>
              <a:spLocks noChangeArrowheads="1"/>
            </p:cNvSpPr>
            <p:nvPr/>
          </p:nvSpPr>
          <p:spPr bwMode="auto">
            <a:xfrm>
              <a:off x="3618" y="3566"/>
              <a:ext cx="817" cy="551"/>
            </a:xfrm>
            <a:prstGeom prst="rect">
              <a:avLst/>
            </a:prstGeom>
            <a:solidFill>
              <a:srgbClr val="00B050"/>
            </a:solidFill>
            <a:ln w="76200" cmpd="dbl">
              <a:solidFill>
                <a:schemeClr val="folHlink"/>
              </a:solidFill>
              <a:miter lim="800000"/>
              <a:headEnd/>
              <a:tailEnd/>
            </a:ln>
          </p:spPr>
          <p:txBody>
            <a:bodyPr wrap="none" lIns="0" tIns="0" rIns="0" bIns="0" anchor="ctr"/>
            <a:lstStyle/>
            <a:p>
              <a:pPr algn="ctr"/>
              <a:r>
                <a:rPr lang="es-ES" sz="700">
                  <a:solidFill>
                    <a:schemeClr val="bg1"/>
                  </a:solidFill>
                </a:rPr>
                <a:t>Paso 4:</a:t>
              </a:r>
            </a:p>
            <a:p>
              <a:pPr algn="ctr">
                <a:buFontTx/>
                <a:buChar char="-"/>
              </a:pPr>
              <a:r>
                <a:rPr lang="es-ES" sz="700">
                  <a:solidFill>
                    <a:schemeClr val="bg1"/>
                  </a:solidFill>
                </a:rPr>
                <a:t>Proveer realimentación </a:t>
              </a:r>
            </a:p>
            <a:p>
              <a:pPr algn="ctr"/>
              <a:r>
                <a:rPr lang="es-ES" sz="700">
                  <a:solidFill>
                    <a:schemeClr val="bg1"/>
                  </a:solidFill>
                </a:rPr>
                <a:t>Frecuente.</a:t>
              </a:r>
            </a:p>
            <a:p>
              <a:pPr algn="ctr">
                <a:buFontTx/>
                <a:buChar char="-"/>
              </a:pPr>
              <a:r>
                <a:rPr lang="es-ES" sz="700">
                  <a:solidFill>
                    <a:schemeClr val="bg1"/>
                  </a:solidFill>
                </a:rPr>
                <a:t>Asegurar el éxito</a:t>
              </a:r>
            </a:p>
            <a:p>
              <a:pPr algn="ctr">
                <a:buFontTx/>
                <a:buChar char="-"/>
              </a:pPr>
              <a:r>
                <a:rPr lang="es-ES" sz="700">
                  <a:solidFill>
                    <a:schemeClr val="bg1"/>
                  </a:solidFill>
                </a:rPr>
                <a:t> Dosificar contenidos según</a:t>
              </a:r>
            </a:p>
            <a:p>
              <a:pPr algn="ctr"/>
              <a:r>
                <a:rPr lang="es-ES" sz="700">
                  <a:solidFill>
                    <a:schemeClr val="bg1"/>
                  </a:solidFill>
                </a:rPr>
                <a:t>los logros y necesidades</a:t>
              </a:r>
            </a:p>
          </p:txBody>
        </p:sp>
        <p:sp>
          <p:nvSpPr>
            <p:cNvPr id="46" name="_s2143"/>
            <p:cNvSpPr>
              <a:spLocks noChangeArrowheads="1"/>
            </p:cNvSpPr>
            <p:nvPr/>
          </p:nvSpPr>
          <p:spPr bwMode="auto">
            <a:xfrm>
              <a:off x="4572" y="2931"/>
              <a:ext cx="680" cy="634"/>
            </a:xfrm>
            <a:prstGeom prst="rect">
              <a:avLst/>
            </a:prstGeom>
            <a:solidFill>
              <a:srgbClr val="00B050"/>
            </a:solidFill>
            <a:ln w="76200" cmpd="dbl">
              <a:solidFill>
                <a:schemeClr val="folHlink"/>
              </a:solidFill>
              <a:miter lim="800000"/>
              <a:headEnd/>
              <a:tailEnd/>
            </a:ln>
          </p:spPr>
          <p:txBody>
            <a:bodyPr wrap="none" lIns="0" tIns="0" rIns="0" bIns="0" anchor="ctr"/>
            <a:lstStyle/>
            <a:p>
              <a:r>
                <a:rPr lang="es-ES" sz="700">
                  <a:solidFill>
                    <a:schemeClr val="bg1"/>
                  </a:solidFill>
                </a:rPr>
                <a:t>Paso 3:</a:t>
              </a:r>
            </a:p>
            <a:p>
              <a:pPr>
                <a:buFontTx/>
                <a:buChar char="-"/>
              </a:pPr>
              <a:r>
                <a:rPr lang="es-ES" sz="700">
                  <a:solidFill>
                    <a:schemeClr val="bg1"/>
                  </a:solidFill>
                </a:rPr>
                <a:t>Desarrollar Comparación</a:t>
              </a:r>
            </a:p>
            <a:p>
              <a:r>
                <a:rPr lang="es-ES" sz="700">
                  <a:solidFill>
                    <a:schemeClr val="bg1"/>
                  </a:solidFill>
                </a:rPr>
                <a:t>Inferencia y uso de reglas </a:t>
              </a:r>
            </a:p>
            <a:p>
              <a:r>
                <a:rPr lang="es-ES" sz="700">
                  <a:solidFill>
                    <a:schemeClr val="bg1"/>
                  </a:solidFill>
                </a:rPr>
                <a:t>Lógicas</a:t>
              </a:r>
            </a:p>
            <a:p>
              <a:pPr>
                <a:buFontTx/>
                <a:buChar char="-"/>
              </a:pPr>
              <a:r>
                <a:rPr lang="es-ES" sz="700">
                  <a:solidFill>
                    <a:schemeClr val="bg1"/>
                  </a:solidFill>
                </a:rPr>
                <a:t>Modelar el uso de</a:t>
              </a:r>
            </a:p>
            <a:p>
              <a:r>
                <a:rPr lang="es-ES" sz="700">
                  <a:solidFill>
                    <a:schemeClr val="bg1"/>
                  </a:solidFill>
                </a:rPr>
                <a:t> resolución analítica</a:t>
              </a:r>
            </a:p>
            <a:p>
              <a:r>
                <a:rPr lang="es-ES" sz="700">
                  <a:solidFill>
                    <a:schemeClr val="bg1"/>
                  </a:solidFill>
                </a:rPr>
                <a:t>-Ofrecer soluciones</a:t>
              </a:r>
            </a:p>
            <a:p>
              <a:r>
                <a:rPr lang="es-ES" sz="700">
                  <a:solidFill>
                    <a:schemeClr val="bg1"/>
                  </a:solidFill>
                </a:rPr>
                <a:t> de Problemas</a:t>
              </a:r>
            </a:p>
          </p:txBody>
        </p:sp>
        <p:sp>
          <p:nvSpPr>
            <p:cNvPr id="47" name="_s2157"/>
            <p:cNvSpPr>
              <a:spLocks noChangeArrowheads="1"/>
            </p:cNvSpPr>
            <p:nvPr/>
          </p:nvSpPr>
          <p:spPr bwMode="auto">
            <a:xfrm>
              <a:off x="5070" y="1389"/>
              <a:ext cx="1124" cy="318"/>
            </a:xfrm>
            <a:prstGeom prst="rect">
              <a:avLst/>
            </a:prstGeom>
            <a:solidFill>
              <a:srgbClr val="FFC000"/>
            </a:solidFill>
            <a:ln w="76200" cmpd="dbl">
              <a:solidFill>
                <a:schemeClr val="hlink"/>
              </a:solidFill>
              <a:miter lim="800000"/>
              <a:headEnd/>
              <a:tailEnd/>
            </a:ln>
          </p:spPr>
          <p:txBody>
            <a:bodyPr wrap="none" lIns="0" tIns="0" rIns="0" bIns="0" anchor="ctr"/>
            <a:lstStyle/>
            <a:p>
              <a:pPr algn="ctr"/>
              <a:r>
                <a:rPr lang="es-ES" sz="1100">
                  <a:solidFill>
                    <a:schemeClr val="bg1"/>
                  </a:solidFill>
                </a:rPr>
                <a:t>Calidad de Aprendizaje</a:t>
              </a:r>
            </a:p>
          </p:txBody>
        </p:sp>
        <p:sp>
          <p:nvSpPr>
            <p:cNvPr id="48" name="_s2159"/>
            <p:cNvSpPr>
              <a:spLocks noChangeArrowheads="1"/>
            </p:cNvSpPr>
            <p:nvPr/>
          </p:nvSpPr>
          <p:spPr bwMode="auto">
            <a:xfrm>
              <a:off x="5070" y="1888"/>
              <a:ext cx="1124" cy="321"/>
            </a:xfrm>
            <a:prstGeom prst="rect">
              <a:avLst/>
            </a:prstGeom>
            <a:solidFill>
              <a:srgbClr val="FFC000"/>
            </a:solidFill>
            <a:ln w="76200" cmpd="dbl">
              <a:solidFill>
                <a:schemeClr val="hlink"/>
              </a:solidFill>
              <a:miter lim="800000"/>
              <a:headEnd/>
              <a:tailEnd/>
            </a:ln>
          </p:spPr>
          <p:txBody>
            <a:bodyPr wrap="none" lIns="0" tIns="0" rIns="0" bIns="0" anchor="ctr"/>
            <a:lstStyle/>
            <a:p>
              <a:pPr algn="ctr"/>
              <a:r>
                <a:rPr lang="es-ES" sz="1100">
                  <a:solidFill>
                    <a:schemeClr val="bg1"/>
                  </a:solidFill>
                </a:rPr>
                <a:t>Evaluación de la Docencia</a:t>
              </a:r>
            </a:p>
          </p:txBody>
        </p:sp>
        <p:sp>
          <p:nvSpPr>
            <p:cNvPr id="49" name="_s2161"/>
            <p:cNvSpPr>
              <a:spLocks noChangeArrowheads="1"/>
            </p:cNvSpPr>
            <p:nvPr/>
          </p:nvSpPr>
          <p:spPr bwMode="auto">
            <a:xfrm>
              <a:off x="5070" y="2387"/>
              <a:ext cx="1124" cy="318"/>
            </a:xfrm>
            <a:prstGeom prst="rect">
              <a:avLst/>
            </a:prstGeom>
            <a:solidFill>
              <a:srgbClr val="FFC000"/>
            </a:solidFill>
            <a:ln w="76200" cmpd="dbl">
              <a:solidFill>
                <a:schemeClr val="hlink"/>
              </a:solidFill>
              <a:miter lim="800000"/>
              <a:headEnd/>
              <a:tailEnd/>
            </a:ln>
          </p:spPr>
          <p:txBody>
            <a:bodyPr wrap="none" lIns="0" tIns="0" rIns="0" bIns="0" anchor="ctr"/>
            <a:lstStyle/>
            <a:p>
              <a:pPr algn="ctr"/>
              <a:r>
                <a:rPr lang="es-ES" sz="1100">
                  <a:solidFill>
                    <a:schemeClr val="bg1"/>
                  </a:solidFill>
                </a:rPr>
                <a:t>Comunicaciones</a:t>
              </a:r>
            </a:p>
          </p:txBody>
        </p:sp>
        <p:grpSp>
          <p:nvGrpSpPr>
            <p:cNvPr id="50" name="Group 152"/>
            <p:cNvGrpSpPr>
              <a:grpSpLocks/>
            </p:cNvGrpSpPr>
            <p:nvPr/>
          </p:nvGrpSpPr>
          <p:grpSpPr bwMode="auto">
            <a:xfrm>
              <a:off x="81" y="1842"/>
              <a:ext cx="499" cy="318"/>
              <a:chOff x="36" y="1933"/>
              <a:chExt cx="589" cy="368"/>
            </a:xfrm>
          </p:grpSpPr>
          <p:sp>
            <p:nvSpPr>
              <p:cNvPr id="102" name="_s1041"/>
              <p:cNvSpPr>
                <a:spLocks noChangeArrowheads="1"/>
              </p:cNvSpPr>
              <p:nvPr/>
            </p:nvSpPr>
            <p:spPr bwMode="auto">
              <a:xfrm>
                <a:off x="46" y="1933"/>
                <a:ext cx="579" cy="368"/>
              </a:xfrm>
              <a:prstGeom prst="rect">
                <a:avLst/>
              </a:prstGeom>
              <a:solidFill>
                <a:schemeClr val="bg1"/>
              </a:solidFill>
              <a:ln w="76200" cmpd="dbl">
                <a:solidFill>
                  <a:schemeClr val="hlink"/>
                </a:solidFill>
                <a:miter lim="800000"/>
                <a:headEnd/>
                <a:tailEnd/>
              </a:ln>
            </p:spPr>
            <p:txBody>
              <a:bodyPr wrap="none" lIns="0" tIns="0" rIns="0" bIns="0" anchor="ctr"/>
              <a:lstStyle/>
              <a:p>
                <a:pPr algn="ctr"/>
                <a:endParaRPr lang="es-PA" sz="1100"/>
              </a:p>
            </p:txBody>
          </p:sp>
          <p:sp>
            <p:nvSpPr>
              <p:cNvPr id="103" name="Text Box 115"/>
              <p:cNvSpPr txBox="1">
                <a:spLocks noChangeArrowheads="1"/>
              </p:cNvSpPr>
              <p:nvPr/>
            </p:nvSpPr>
            <p:spPr bwMode="auto">
              <a:xfrm>
                <a:off x="36" y="1970"/>
                <a:ext cx="589" cy="253"/>
              </a:xfrm>
              <a:prstGeom prst="rect">
                <a:avLst/>
              </a:prstGeom>
              <a:solidFill>
                <a:schemeClr val="accent2">
                  <a:lumMod val="40000"/>
                  <a:lumOff val="60000"/>
                </a:schemeClr>
              </a:solidFill>
              <a:ln w="9525">
                <a:noFill/>
                <a:miter lim="800000"/>
                <a:headEnd/>
                <a:tailEnd/>
              </a:ln>
              <a:effectLst/>
            </p:spPr>
            <p:txBody>
              <a:bodyPr>
                <a:spAutoFit/>
              </a:bodyPr>
              <a:lstStyle/>
              <a:p>
                <a:pPr>
                  <a:defRPr/>
                </a:pPr>
                <a:r>
                  <a:rPr lang="es-ES" sz="900" dirty="0">
                    <a:solidFill>
                      <a:schemeClr val="bg1"/>
                    </a:solidFill>
                  </a:rPr>
                  <a:t>Imagen de sí mismo</a:t>
                </a:r>
              </a:p>
            </p:txBody>
          </p:sp>
        </p:grpSp>
        <p:grpSp>
          <p:nvGrpSpPr>
            <p:cNvPr id="51" name="Group 151"/>
            <p:cNvGrpSpPr>
              <a:grpSpLocks/>
            </p:cNvGrpSpPr>
            <p:nvPr/>
          </p:nvGrpSpPr>
          <p:grpSpPr bwMode="auto">
            <a:xfrm>
              <a:off x="761" y="1842"/>
              <a:ext cx="545" cy="318"/>
              <a:chOff x="761" y="1933"/>
              <a:chExt cx="544" cy="368"/>
            </a:xfrm>
          </p:grpSpPr>
          <p:sp>
            <p:nvSpPr>
              <p:cNvPr id="100" name="_s1042"/>
              <p:cNvSpPr>
                <a:spLocks noChangeArrowheads="1"/>
              </p:cNvSpPr>
              <p:nvPr/>
            </p:nvSpPr>
            <p:spPr bwMode="auto">
              <a:xfrm>
                <a:off x="761" y="1933"/>
                <a:ext cx="544" cy="368"/>
              </a:xfrm>
              <a:prstGeom prst="rect">
                <a:avLst/>
              </a:prstGeom>
              <a:solidFill>
                <a:schemeClr val="bg1"/>
              </a:solidFill>
              <a:ln w="76200" cmpd="dbl">
                <a:solidFill>
                  <a:schemeClr val="hlink"/>
                </a:solidFill>
                <a:miter lim="800000"/>
                <a:headEnd/>
                <a:tailEnd/>
              </a:ln>
            </p:spPr>
            <p:txBody>
              <a:bodyPr wrap="none" lIns="0" tIns="0" rIns="0" bIns="0" anchor="ctr"/>
              <a:lstStyle/>
              <a:p>
                <a:pPr algn="ctr"/>
                <a:endParaRPr lang="es-PA" sz="1100"/>
              </a:p>
            </p:txBody>
          </p:sp>
          <p:sp>
            <p:nvSpPr>
              <p:cNvPr id="101" name="Text Box 116"/>
              <p:cNvSpPr txBox="1">
                <a:spLocks noChangeArrowheads="1"/>
              </p:cNvSpPr>
              <p:nvPr/>
            </p:nvSpPr>
            <p:spPr bwMode="auto">
              <a:xfrm>
                <a:off x="761" y="1969"/>
                <a:ext cx="513" cy="253"/>
              </a:xfrm>
              <a:prstGeom prst="rect">
                <a:avLst/>
              </a:prstGeom>
              <a:solidFill>
                <a:schemeClr val="accent2">
                  <a:lumMod val="40000"/>
                  <a:lumOff val="60000"/>
                </a:schemeClr>
              </a:solidFill>
              <a:ln w="9525">
                <a:solidFill>
                  <a:schemeClr val="accent1"/>
                </a:solidFill>
                <a:miter lim="800000"/>
                <a:headEnd/>
                <a:tailEnd/>
              </a:ln>
              <a:effectLst/>
            </p:spPr>
            <p:txBody>
              <a:bodyPr>
                <a:spAutoFit/>
              </a:bodyPr>
              <a:lstStyle/>
              <a:p>
                <a:pPr>
                  <a:defRPr/>
                </a:pPr>
                <a:r>
                  <a:rPr lang="es-ES" sz="900" dirty="0">
                    <a:solidFill>
                      <a:schemeClr val="bg1"/>
                    </a:solidFill>
                  </a:rPr>
                  <a:t>Atribución de Control</a:t>
                </a:r>
              </a:p>
            </p:txBody>
          </p:sp>
        </p:grpSp>
        <p:grpSp>
          <p:nvGrpSpPr>
            <p:cNvPr id="52" name="Group 153"/>
            <p:cNvGrpSpPr>
              <a:grpSpLocks/>
            </p:cNvGrpSpPr>
            <p:nvPr/>
          </p:nvGrpSpPr>
          <p:grpSpPr bwMode="auto">
            <a:xfrm>
              <a:off x="793" y="2284"/>
              <a:ext cx="513" cy="284"/>
              <a:chOff x="747" y="2420"/>
              <a:chExt cx="604" cy="318"/>
            </a:xfrm>
          </p:grpSpPr>
          <p:sp>
            <p:nvSpPr>
              <p:cNvPr id="98" name="_s1042"/>
              <p:cNvSpPr>
                <a:spLocks noChangeArrowheads="1"/>
              </p:cNvSpPr>
              <p:nvPr/>
            </p:nvSpPr>
            <p:spPr bwMode="auto">
              <a:xfrm>
                <a:off x="762" y="2432"/>
                <a:ext cx="544" cy="306"/>
              </a:xfrm>
              <a:prstGeom prst="rect">
                <a:avLst/>
              </a:prstGeom>
              <a:solidFill>
                <a:schemeClr val="bg1"/>
              </a:solidFill>
              <a:ln w="76200" cmpd="dbl">
                <a:solidFill>
                  <a:schemeClr val="hlink"/>
                </a:solidFill>
                <a:miter lim="800000"/>
                <a:headEnd/>
                <a:tailEnd/>
              </a:ln>
            </p:spPr>
            <p:txBody>
              <a:bodyPr wrap="none" lIns="0" tIns="0" rIns="0" bIns="0" anchor="ctr"/>
              <a:lstStyle/>
              <a:p>
                <a:pPr algn="ctr"/>
                <a:endParaRPr lang="es-PA" sz="1100"/>
              </a:p>
            </p:txBody>
          </p:sp>
          <p:sp>
            <p:nvSpPr>
              <p:cNvPr id="99" name="Text Box 118"/>
              <p:cNvSpPr txBox="1">
                <a:spLocks noChangeArrowheads="1"/>
              </p:cNvSpPr>
              <p:nvPr/>
            </p:nvSpPr>
            <p:spPr bwMode="auto">
              <a:xfrm>
                <a:off x="747" y="2420"/>
                <a:ext cx="604" cy="245"/>
              </a:xfrm>
              <a:prstGeom prst="rect">
                <a:avLst/>
              </a:prstGeom>
              <a:solidFill>
                <a:schemeClr val="accent2">
                  <a:lumMod val="40000"/>
                  <a:lumOff val="60000"/>
                </a:schemeClr>
              </a:solidFill>
              <a:ln w="9525">
                <a:noFill/>
                <a:miter lim="800000"/>
                <a:headEnd/>
                <a:tailEnd/>
              </a:ln>
              <a:effectLst/>
            </p:spPr>
            <p:txBody>
              <a:bodyPr>
                <a:spAutoFit/>
              </a:bodyPr>
              <a:lstStyle/>
              <a:p>
                <a:pPr>
                  <a:defRPr/>
                </a:pPr>
                <a:r>
                  <a:rPr lang="es-ES" sz="900" dirty="0">
                    <a:solidFill>
                      <a:schemeClr val="bg1"/>
                    </a:solidFill>
                  </a:rPr>
                  <a:t>Conciencia afectiva</a:t>
                </a:r>
              </a:p>
            </p:txBody>
          </p:sp>
        </p:grpSp>
        <p:grpSp>
          <p:nvGrpSpPr>
            <p:cNvPr id="53" name="Group 150"/>
            <p:cNvGrpSpPr>
              <a:grpSpLocks/>
            </p:cNvGrpSpPr>
            <p:nvPr/>
          </p:nvGrpSpPr>
          <p:grpSpPr bwMode="auto">
            <a:xfrm>
              <a:off x="91" y="2251"/>
              <a:ext cx="489" cy="272"/>
              <a:chOff x="0" y="2840"/>
              <a:chExt cx="579" cy="306"/>
            </a:xfrm>
          </p:grpSpPr>
          <p:sp>
            <p:nvSpPr>
              <p:cNvPr id="96" name="_s1041"/>
              <p:cNvSpPr>
                <a:spLocks noChangeArrowheads="1"/>
              </p:cNvSpPr>
              <p:nvPr/>
            </p:nvSpPr>
            <p:spPr bwMode="auto">
              <a:xfrm>
                <a:off x="0" y="2840"/>
                <a:ext cx="579" cy="306"/>
              </a:xfrm>
              <a:prstGeom prst="rect">
                <a:avLst/>
              </a:prstGeom>
              <a:solidFill>
                <a:schemeClr val="accent2">
                  <a:lumMod val="40000"/>
                  <a:lumOff val="60000"/>
                </a:schemeClr>
              </a:solidFill>
              <a:ln w="76200" cmpd="dbl">
                <a:solidFill>
                  <a:schemeClr val="hlink"/>
                </a:solidFill>
                <a:miter lim="800000"/>
                <a:headEnd/>
                <a:tailEnd/>
              </a:ln>
            </p:spPr>
            <p:txBody>
              <a:bodyPr wrap="none" lIns="0" tIns="0" rIns="0" bIns="0" anchor="ctr"/>
              <a:lstStyle/>
              <a:p>
                <a:pPr algn="ctr">
                  <a:defRPr/>
                </a:pPr>
                <a:endParaRPr lang="es-PA" sz="1100"/>
              </a:p>
            </p:txBody>
          </p:sp>
          <p:sp>
            <p:nvSpPr>
              <p:cNvPr id="97" name="Text Box 117"/>
              <p:cNvSpPr txBox="1">
                <a:spLocks noChangeArrowheads="1"/>
              </p:cNvSpPr>
              <p:nvPr/>
            </p:nvSpPr>
            <p:spPr bwMode="auto">
              <a:xfrm>
                <a:off x="73" y="2922"/>
                <a:ext cx="496" cy="154"/>
              </a:xfrm>
              <a:prstGeom prst="rect">
                <a:avLst/>
              </a:prstGeom>
              <a:noFill/>
              <a:ln w="9525">
                <a:noFill/>
                <a:miter lim="800000"/>
                <a:headEnd/>
                <a:tailEnd/>
              </a:ln>
            </p:spPr>
            <p:txBody>
              <a:bodyPr wrap="none">
                <a:spAutoFit/>
              </a:bodyPr>
              <a:lstStyle/>
              <a:p>
                <a:r>
                  <a:rPr lang="es-ES" sz="900">
                    <a:solidFill>
                      <a:schemeClr val="bg1"/>
                    </a:solidFill>
                  </a:rPr>
                  <a:t>Ansiedad</a:t>
                </a:r>
              </a:p>
            </p:txBody>
          </p:sp>
        </p:grpSp>
        <p:sp>
          <p:nvSpPr>
            <p:cNvPr id="54" name="_s2170"/>
            <p:cNvSpPr>
              <a:spLocks noChangeArrowheads="1"/>
            </p:cNvSpPr>
            <p:nvPr/>
          </p:nvSpPr>
          <p:spPr bwMode="auto">
            <a:xfrm>
              <a:off x="1442" y="1473"/>
              <a:ext cx="544" cy="302"/>
            </a:xfrm>
            <a:prstGeom prst="rect">
              <a:avLst/>
            </a:prstGeom>
            <a:solidFill>
              <a:schemeClr val="accent1">
                <a:lumMod val="90000"/>
              </a:schemeClr>
            </a:solidFill>
            <a:ln w="76200" cmpd="dbl">
              <a:solidFill>
                <a:schemeClr val="hlink"/>
              </a:solidFill>
              <a:miter lim="800000"/>
              <a:headEnd/>
              <a:tailEnd/>
            </a:ln>
          </p:spPr>
          <p:txBody>
            <a:bodyPr wrap="none" lIns="0" tIns="0" rIns="0" bIns="0" anchor="ctr"/>
            <a:lstStyle/>
            <a:p>
              <a:pPr algn="ctr">
                <a:defRPr/>
              </a:pPr>
              <a:r>
                <a:rPr lang="es-ES" sz="900" dirty="0">
                  <a:solidFill>
                    <a:schemeClr val="bg1"/>
                  </a:solidFill>
                </a:rPr>
                <a:t>Procesamiento</a:t>
              </a:r>
            </a:p>
          </p:txBody>
        </p:sp>
        <p:sp>
          <p:nvSpPr>
            <p:cNvPr id="55" name="_s2177"/>
            <p:cNvSpPr>
              <a:spLocks noChangeArrowheads="1"/>
            </p:cNvSpPr>
            <p:nvPr/>
          </p:nvSpPr>
          <p:spPr bwMode="auto">
            <a:xfrm>
              <a:off x="2122" y="1473"/>
              <a:ext cx="589" cy="302"/>
            </a:xfrm>
            <a:prstGeom prst="rect">
              <a:avLst/>
            </a:prstGeom>
            <a:solidFill>
              <a:schemeClr val="accent1">
                <a:lumMod val="90000"/>
              </a:schemeClr>
            </a:solidFill>
            <a:ln w="76200" cmpd="dbl">
              <a:solidFill>
                <a:schemeClr val="hlink"/>
              </a:solidFill>
              <a:miter lim="800000"/>
              <a:headEnd/>
              <a:tailEnd/>
            </a:ln>
          </p:spPr>
          <p:txBody>
            <a:bodyPr wrap="none" lIns="0" tIns="0" rIns="0" bIns="0" anchor="ctr"/>
            <a:lstStyle/>
            <a:p>
              <a:pPr algn="ctr">
                <a:defRPr/>
              </a:pPr>
              <a:r>
                <a:rPr lang="es-ES" sz="900" dirty="0">
                  <a:solidFill>
                    <a:schemeClr val="bg1"/>
                  </a:solidFill>
                </a:rPr>
                <a:t>Producción</a:t>
              </a:r>
            </a:p>
          </p:txBody>
        </p:sp>
        <p:sp>
          <p:nvSpPr>
            <p:cNvPr id="56" name="_s2179"/>
            <p:cNvSpPr>
              <a:spLocks noChangeArrowheads="1"/>
            </p:cNvSpPr>
            <p:nvPr/>
          </p:nvSpPr>
          <p:spPr bwMode="auto">
            <a:xfrm>
              <a:off x="1442" y="1933"/>
              <a:ext cx="544" cy="377"/>
            </a:xfrm>
            <a:prstGeom prst="rect">
              <a:avLst/>
            </a:prstGeom>
            <a:solidFill>
              <a:schemeClr val="accent1">
                <a:lumMod val="90000"/>
              </a:schemeClr>
            </a:solidFill>
            <a:ln w="76200" cmpd="dbl">
              <a:solidFill>
                <a:schemeClr val="folHlink"/>
              </a:solidFill>
              <a:miter lim="800000"/>
              <a:headEnd/>
              <a:tailEnd/>
            </a:ln>
          </p:spPr>
          <p:txBody>
            <a:bodyPr wrap="none" lIns="0" tIns="0" rIns="0" bIns="0" anchor="ctr"/>
            <a:lstStyle/>
            <a:p>
              <a:pPr algn="ctr">
                <a:defRPr/>
              </a:pPr>
              <a:r>
                <a:rPr lang="es-ES" sz="900" dirty="0">
                  <a:solidFill>
                    <a:schemeClr val="bg1"/>
                  </a:solidFill>
                </a:rPr>
                <a:t>Variables </a:t>
              </a:r>
            </a:p>
            <a:p>
              <a:pPr algn="ctr">
                <a:defRPr/>
              </a:pPr>
              <a:r>
                <a:rPr lang="es-ES" sz="900" dirty="0">
                  <a:solidFill>
                    <a:schemeClr val="bg1"/>
                  </a:solidFill>
                </a:rPr>
                <a:t>Afectivas</a:t>
              </a:r>
            </a:p>
          </p:txBody>
        </p:sp>
        <p:sp>
          <p:nvSpPr>
            <p:cNvPr id="57" name="_s2183"/>
            <p:cNvSpPr>
              <a:spLocks noChangeArrowheads="1"/>
            </p:cNvSpPr>
            <p:nvPr/>
          </p:nvSpPr>
          <p:spPr bwMode="auto">
            <a:xfrm>
              <a:off x="1442" y="2432"/>
              <a:ext cx="544" cy="415"/>
            </a:xfrm>
            <a:prstGeom prst="rect">
              <a:avLst/>
            </a:prstGeom>
            <a:solidFill>
              <a:schemeClr val="accent1">
                <a:lumMod val="90000"/>
              </a:schemeClr>
            </a:solidFill>
            <a:ln w="76200" cmpd="dbl">
              <a:solidFill>
                <a:schemeClr val="folHlink"/>
              </a:solidFill>
              <a:miter lim="800000"/>
              <a:headEnd/>
              <a:tailEnd/>
            </a:ln>
          </p:spPr>
          <p:txBody>
            <a:bodyPr wrap="none" lIns="0" tIns="0" rIns="0" bIns="0" anchor="ctr"/>
            <a:lstStyle/>
            <a:p>
              <a:pPr algn="ctr">
                <a:defRPr/>
              </a:pPr>
              <a:r>
                <a:rPr lang="es-ES" sz="900" dirty="0" err="1">
                  <a:solidFill>
                    <a:schemeClr val="bg1"/>
                  </a:solidFill>
                </a:rPr>
                <a:t>Metacognición</a:t>
              </a:r>
              <a:endParaRPr lang="es-ES" sz="900" dirty="0">
                <a:solidFill>
                  <a:schemeClr val="bg1"/>
                </a:solidFill>
              </a:endParaRPr>
            </a:p>
          </p:txBody>
        </p:sp>
        <p:sp>
          <p:nvSpPr>
            <p:cNvPr id="58" name="_s2190"/>
            <p:cNvSpPr>
              <a:spLocks noChangeArrowheads="1"/>
            </p:cNvSpPr>
            <p:nvPr/>
          </p:nvSpPr>
          <p:spPr bwMode="auto">
            <a:xfrm>
              <a:off x="2122" y="1964"/>
              <a:ext cx="589" cy="287"/>
            </a:xfrm>
            <a:prstGeom prst="rect">
              <a:avLst/>
            </a:prstGeom>
            <a:solidFill>
              <a:schemeClr val="accent1">
                <a:lumMod val="90000"/>
              </a:schemeClr>
            </a:solidFill>
            <a:ln w="76200" cmpd="dbl">
              <a:solidFill>
                <a:schemeClr val="folHlink"/>
              </a:solidFill>
              <a:miter lim="800000"/>
              <a:headEnd/>
              <a:tailEnd/>
            </a:ln>
          </p:spPr>
          <p:txBody>
            <a:bodyPr wrap="none" lIns="0" tIns="0" rIns="0" bIns="0" anchor="ctr"/>
            <a:lstStyle/>
            <a:p>
              <a:pPr algn="ctr">
                <a:defRPr/>
              </a:pPr>
              <a:r>
                <a:rPr lang="es-ES" sz="900">
                  <a:solidFill>
                    <a:schemeClr val="bg1"/>
                  </a:solidFill>
                </a:rPr>
                <a:t>Recuperación</a:t>
              </a:r>
            </a:p>
          </p:txBody>
        </p:sp>
        <p:sp>
          <p:nvSpPr>
            <p:cNvPr id="59" name="_s2192"/>
            <p:cNvSpPr>
              <a:spLocks noChangeArrowheads="1"/>
            </p:cNvSpPr>
            <p:nvPr/>
          </p:nvSpPr>
          <p:spPr bwMode="auto">
            <a:xfrm>
              <a:off x="2122" y="2420"/>
              <a:ext cx="589" cy="287"/>
            </a:xfrm>
            <a:prstGeom prst="rect">
              <a:avLst/>
            </a:prstGeom>
            <a:solidFill>
              <a:schemeClr val="accent1">
                <a:lumMod val="90000"/>
              </a:schemeClr>
            </a:solidFill>
            <a:ln w="76200" cmpd="dbl">
              <a:solidFill>
                <a:schemeClr val="folHlink"/>
              </a:solidFill>
              <a:miter lim="800000"/>
              <a:headEnd/>
              <a:tailEnd/>
            </a:ln>
          </p:spPr>
          <p:txBody>
            <a:bodyPr wrap="none" lIns="0" tIns="0" rIns="0" bIns="0" anchor="ctr"/>
            <a:lstStyle/>
            <a:p>
              <a:pPr algn="ctr">
                <a:defRPr/>
              </a:pPr>
              <a:r>
                <a:rPr lang="es-ES" sz="900" dirty="0">
                  <a:solidFill>
                    <a:schemeClr val="bg1"/>
                  </a:solidFill>
                </a:rPr>
                <a:t>Generalización</a:t>
              </a:r>
            </a:p>
          </p:txBody>
        </p:sp>
        <p:sp>
          <p:nvSpPr>
            <p:cNvPr id="60" name="_s2194"/>
            <p:cNvSpPr>
              <a:spLocks noChangeArrowheads="1"/>
            </p:cNvSpPr>
            <p:nvPr/>
          </p:nvSpPr>
          <p:spPr bwMode="auto">
            <a:xfrm>
              <a:off x="2122" y="2842"/>
              <a:ext cx="589" cy="287"/>
            </a:xfrm>
            <a:prstGeom prst="rect">
              <a:avLst/>
            </a:prstGeom>
            <a:solidFill>
              <a:schemeClr val="accent1">
                <a:lumMod val="90000"/>
              </a:schemeClr>
            </a:solidFill>
            <a:ln w="76200" cmpd="dbl">
              <a:solidFill>
                <a:schemeClr val="folHlink"/>
              </a:solidFill>
              <a:miter lim="800000"/>
              <a:headEnd/>
              <a:tailEnd/>
            </a:ln>
          </p:spPr>
          <p:txBody>
            <a:bodyPr wrap="none" lIns="0" tIns="0" rIns="0" bIns="0" anchor="ctr"/>
            <a:lstStyle/>
            <a:p>
              <a:pPr algn="ctr">
                <a:defRPr/>
              </a:pPr>
              <a:r>
                <a:rPr lang="es-ES" sz="900" dirty="0">
                  <a:solidFill>
                    <a:schemeClr val="bg1"/>
                  </a:solidFill>
                </a:rPr>
                <a:t>Resolución de </a:t>
              </a:r>
            </a:p>
            <a:p>
              <a:pPr algn="ctr">
                <a:defRPr/>
              </a:pPr>
              <a:r>
                <a:rPr lang="es-ES" sz="900" dirty="0">
                  <a:solidFill>
                    <a:schemeClr val="bg1"/>
                  </a:solidFill>
                </a:rPr>
                <a:t>Problemas</a:t>
              </a:r>
            </a:p>
          </p:txBody>
        </p:sp>
        <p:sp>
          <p:nvSpPr>
            <p:cNvPr id="61" name="_s2196"/>
            <p:cNvSpPr>
              <a:spLocks noChangeArrowheads="1"/>
            </p:cNvSpPr>
            <p:nvPr/>
          </p:nvSpPr>
          <p:spPr bwMode="auto">
            <a:xfrm>
              <a:off x="2122" y="3294"/>
              <a:ext cx="589" cy="287"/>
            </a:xfrm>
            <a:prstGeom prst="rect">
              <a:avLst/>
            </a:prstGeom>
            <a:solidFill>
              <a:schemeClr val="accent1">
                <a:lumMod val="90000"/>
              </a:schemeClr>
            </a:solidFill>
            <a:ln w="76200" cmpd="dbl">
              <a:solidFill>
                <a:schemeClr val="folHlink"/>
              </a:solidFill>
              <a:miter lim="800000"/>
              <a:headEnd/>
              <a:tailEnd/>
            </a:ln>
          </p:spPr>
          <p:txBody>
            <a:bodyPr wrap="none" lIns="0" tIns="0" rIns="0" bIns="0" anchor="ctr"/>
            <a:lstStyle/>
            <a:p>
              <a:pPr algn="ctr">
                <a:defRPr/>
              </a:pPr>
              <a:r>
                <a:rPr lang="es-ES" sz="900" dirty="0">
                  <a:solidFill>
                    <a:schemeClr val="bg1"/>
                  </a:solidFill>
                </a:rPr>
                <a:t>Aplicación de la </a:t>
              </a:r>
            </a:p>
            <a:p>
              <a:pPr algn="ctr">
                <a:defRPr/>
              </a:pPr>
              <a:r>
                <a:rPr lang="es-ES" sz="900" dirty="0">
                  <a:solidFill>
                    <a:schemeClr val="bg1"/>
                  </a:solidFill>
                </a:rPr>
                <a:t>Creatividad</a:t>
              </a:r>
            </a:p>
          </p:txBody>
        </p:sp>
        <p:cxnSp>
          <p:nvCxnSpPr>
            <p:cNvPr id="62" name="AutoShape 154"/>
            <p:cNvCxnSpPr>
              <a:cxnSpLocks noChangeShapeType="1"/>
              <a:stCxn id="31" idx="2"/>
              <a:endCxn id="34" idx="0"/>
            </p:cNvCxnSpPr>
            <p:nvPr/>
          </p:nvCxnSpPr>
          <p:spPr bwMode="auto">
            <a:xfrm rot="16200000" flipH="1">
              <a:off x="3654" y="112"/>
              <a:ext cx="213" cy="1295"/>
            </a:xfrm>
            <a:prstGeom prst="bentConnector3">
              <a:avLst>
                <a:gd name="adj1" fmla="val 49764"/>
              </a:avLst>
            </a:prstGeom>
            <a:noFill/>
            <a:ln w="9525">
              <a:solidFill>
                <a:schemeClr val="tx1"/>
              </a:solidFill>
              <a:miter lim="800000"/>
              <a:headEnd/>
              <a:tailEnd/>
            </a:ln>
          </p:spPr>
        </p:cxnSp>
        <p:cxnSp>
          <p:nvCxnSpPr>
            <p:cNvPr id="63" name="AutoShape 155"/>
            <p:cNvCxnSpPr>
              <a:cxnSpLocks noChangeShapeType="1"/>
              <a:stCxn id="31" idx="2"/>
              <a:endCxn id="36" idx="0"/>
            </p:cNvCxnSpPr>
            <p:nvPr/>
          </p:nvCxnSpPr>
          <p:spPr bwMode="auto">
            <a:xfrm rot="16200000" flipH="1">
              <a:off x="4266" y="-500"/>
              <a:ext cx="213" cy="2519"/>
            </a:xfrm>
            <a:prstGeom prst="bentConnector3">
              <a:avLst>
                <a:gd name="adj1" fmla="val 49764"/>
              </a:avLst>
            </a:prstGeom>
            <a:noFill/>
            <a:ln w="9525">
              <a:solidFill>
                <a:schemeClr val="tx1"/>
              </a:solidFill>
              <a:miter lim="800000"/>
              <a:headEnd/>
              <a:tailEnd/>
            </a:ln>
          </p:spPr>
        </p:cxnSp>
        <p:cxnSp>
          <p:nvCxnSpPr>
            <p:cNvPr id="64" name="AutoShape 156"/>
            <p:cNvCxnSpPr>
              <a:cxnSpLocks noChangeShapeType="1"/>
              <a:stCxn id="31" idx="2"/>
              <a:endCxn id="32" idx="0"/>
            </p:cNvCxnSpPr>
            <p:nvPr/>
          </p:nvCxnSpPr>
          <p:spPr bwMode="auto">
            <a:xfrm rot="5400000">
              <a:off x="2406" y="160"/>
              <a:ext cx="213" cy="1200"/>
            </a:xfrm>
            <a:prstGeom prst="bentConnector3">
              <a:avLst>
                <a:gd name="adj1" fmla="val 49764"/>
              </a:avLst>
            </a:prstGeom>
            <a:noFill/>
            <a:ln w="9525">
              <a:solidFill>
                <a:schemeClr val="tx1"/>
              </a:solidFill>
              <a:miter lim="800000"/>
              <a:headEnd/>
              <a:tailEnd/>
            </a:ln>
          </p:spPr>
        </p:cxnSp>
        <p:cxnSp>
          <p:nvCxnSpPr>
            <p:cNvPr id="65" name="AutoShape 157"/>
            <p:cNvCxnSpPr>
              <a:cxnSpLocks noChangeShapeType="1"/>
              <a:stCxn id="31" idx="2"/>
              <a:endCxn id="35" idx="0"/>
            </p:cNvCxnSpPr>
            <p:nvPr/>
          </p:nvCxnSpPr>
          <p:spPr bwMode="auto">
            <a:xfrm rot="5400000">
              <a:off x="1772" y="-475"/>
              <a:ext cx="213" cy="2469"/>
            </a:xfrm>
            <a:prstGeom prst="bentConnector3">
              <a:avLst>
                <a:gd name="adj1" fmla="val 49764"/>
              </a:avLst>
            </a:prstGeom>
            <a:noFill/>
            <a:ln w="9525">
              <a:solidFill>
                <a:schemeClr val="tx1"/>
              </a:solidFill>
              <a:miter lim="800000"/>
              <a:headEnd/>
              <a:tailEnd/>
            </a:ln>
          </p:spPr>
        </p:cxnSp>
        <p:cxnSp>
          <p:nvCxnSpPr>
            <p:cNvPr id="66" name="AutoShape 158"/>
            <p:cNvCxnSpPr>
              <a:cxnSpLocks noChangeShapeType="1"/>
              <a:endCxn id="38" idx="1"/>
            </p:cNvCxnSpPr>
            <p:nvPr/>
          </p:nvCxnSpPr>
          <p:spPr bwMode="auto">
            <a:xfrm rot="16200000" flipH="1">
              <a:off x="497" y="1371"/>
              <a:ext cx="420" cy="60"/>
            </a:xfrm>
            <a:prstGeom prst="bentConnector2">
              <a:avLst/>
            </a:prstGeom>
            <a:noFill/>
            <a:ln w="9525">
              <a:solidFill>
                <a:schemeClr val="tx1"/>
              </a:solidFill>
              <a:miter lim="800000"/>
              <a:headEnd/>
              <a:tailEnd/>
            </a:ln>
          </p:spPr>
        </p:cxnSp>
        <p:cxnSp>
          <p:nvCxnSpPr>
            <p:cNvPr id="67" name="AutoShape 159"/>
            <p:cNvCxnSpPr>
              <a:cxnSpLocks noChangeShapeType="1"/>
              <a:endCxn id="37" idx="3"/>
            </p:cNvCxnSpPr>
            <p:nvPr/>
          </p:nvCxnSpPr>
          <p:spPr bwMode="auto">
            <a:xfrm rot="5400000">
              <a:off x="448" y="1382"/>
              <a:ext cx="420" cy="37"/>
            </a:xfrm>
            <a:prstGeom prst="bentConnector2">
              <a:avLst/>
            </a:prstGeom>
            <a:noFill/>
            <a:ln w="9525">
              <a:solidFill>
                <a:schemeClr val="tx1"/>
              </a:solidFill>
              <a:miter lim="800000"/>
              <a:headEnd/>
              <a:tailEnd/>
            </a:ln>
          </p:spPr>
        </p:cxnSp>
        <p:cxnSp>
          <p:nvCxnSpPr>
            <p:cNvPr id="68" name="AutoShape 162"/>
            <p:cNvCxnSpPr>
              <a:cxnSpLocks noChangeShapeType="1"/>
              <a:stCxn id="37" idx="3"/>
              <a:endCxn id="103" idx="3"/>
            </p:cNvCxnSpPr>
            <p:nvPr/>
          </p:nvCxnSpPr>
          <p:spPr bwMode="auto">
            <a:xfrm flipH="1">
              <a:off x="580" y="1611"/>
              <a:ext cx="35" cy="372"/>
            </a:xfrm>
            <a:prstGeom prst="bentConnector3">
              <a:avLst>
                <a:gd name="adj1" fmla="val -411431"/>
              </a:avLst>
            </a:prstGeom>
            <a:noFill/>
            <a:ln w="9525">
              <a:solidFill>
                <a:schemeClr val="tx1"/>
              </a:solidFill>
              <a:miter lim="800000"/>
              <a:headEnd/>
              <a:tailEnd/>
            </a:ln>
          </p:spPr>
        </p:cxnSp>
        <p:cxnSp>
          <p:nvCxnSpPr>
            <p:cNvPr id="69" name="AutoShape 163"/>
            <p:cNvCxnSpPr>
              <a:cxnSpLocks noChangeShapeType="1"/>
              <a:stCxn id="38" idx="1"/>
              <a:endCxn id="101" idx="1"/>
            </p:cNvCxnSpPr>
            <p:nvPr/>
          </p:nvCxnSpPr>
          <p:spPr bwMode="auto">
            <a:xfrm rot="10800000" flipV="1">
              <a:off x="761" y="1610"/>
              <a:ext cx="1" cy="372"/>
            </a:xfrm>
            <a:prstGeom prst="bentConnector3">
              <a:avLst>
                <a:gd name="adj1" fmla="val 14395468"/>
              </a:avLst>
            </a:prstGeom>
            <a:noFill/>
            <a:ln w="9525">
              <a:solidFill>
                <a:schemeClr val="tx1"/>
              </a:solidFill>
              <a:miter lim="800000"/>
              <a:headEnd/>
              <a:tailEnd/>
            </a:ln>
          </p:spPr>
        </p:cxnSp>
        <p:cxnSp>
          <p:nvCxnSpPr>
            <p:cNvPr id="70" name="AutoShape 164"/>
            <p:cNvCxnSpPr>
              <a:cxnSpLocks noChangeShapeType="1"/>
              <a:stCxn id="101" idx="1"/>
              <a:endCxn id="99" idx="1"/>
            </p:cNvCxnSpPr>
            <p:nvPr/>
          </p:nvCxnSpPr>
          <p:spPr bwMode="auto">
            <a:xfrm rot="10800000" flipH="1" flipV="1">
              <a:off x="761" y="1983"/>
              <a:ext cx="32" cy="411"/>
            </a:xfrm>
            <a:prstGeom prst="bentConnector3">
              <a:avLst>
                <a:gd name="adj1" fmla="val -450000"/>
              </a:avLst>
            </a:prstGeom>
            <a:noFill/>
            <a:ln w="9525">
              <a:solidFill>
                <a:schemeClr val="tx1"/>
              </a:solidFill>
              <a:miter lim="800000"/>
              <a:headEnd/>
              <a:tailEnd/>
            </a:ln>
          </p:spPr>
        </p:cxnSp>
        <p:cxnSp>
          <p:nvCxnSpPr>
            <p:cNvPr id="71" name="AutoShape 165"/>
            <p:cNvCxnSpPr>
              <a:cxnSpLocks noChangeShapeType="1"/>
              <a:stCxn id="103" idx="3"/>
              <a:endCxn id="97" idx="3"/>
            </p:cNvCxnSpPr>
            <p:nvPr/>
          </p:nvCxnSpPr>
          <p:spPr bwMode="auto">
            <a:xfrm flipH="1">
              <a:off x="572" y="1983"/>
              <a:ext cx="8" cy="409"/>
            </a:xfrm>
            <a:prstGeom prst="bentConnector3">
              <a:avLst>
                <a:gd name="adj1" fmla="val -1779403"/>
              </a:avLst>
            </a:prstGeom>
            <a:noFill/>
            <a:ln w="9525">
              <a:solidFill>
                <a:schemeClr val="tx1"/>
              </a:solidFill>
              <a:miter lim="800000"/>
              <a:headEnd/>
              <a:tailEnd/>
            </a:ln>
          </p:spPr>
        </p:cxnSp>
        <p:cxnSp>
          <p:nvCxnSpPr>
            <p:cNvPr id="72" name="AutoShape 166"/>
            <p:cNvCxnSpPr>
              <a:cxnSpLocks noChangeShapeType="1"/>
              <a:stCxn id="32" idx="2"/>
              <a:endCxn id="54" idx="0"/>
            </p:cNvCxnSpPr>
            <p:nvPr/>
          </p:nvCxnSpPr>
          <p:spPr bwMode="auto">
            <a:xfrm rot="5400000">
              <a:off x="1688" y="1224"/>
              <a:ext cx="251" cy="199"/>
            </a:xfrm>
            <a:prstGeom prst="bentConnector3">
              <a:avLst>
                <a:gd name="adj1" fmla="val 49801"/>
              </a:avLst>
            </a:prstGeom>
            <a:noFill/>
            <a:ln w="9525">
              <a:solidFill>
                <a:schemeClr val="tx1"/>
              </a:solidFill>
              <a:miter lim="800000"/>
              <a:headEnd/>
              <a:tailEnd/>
            </a:ln>
          </p:spPr>
        </p:cxnSp>
        <p:cxnSp>
          <p:nvCxnSpPr>
            <p:cNvPr id="73" name="AutoShape 167"/>
            <p:cNvCxnSpPr>
              <a:cxnSpLocks noChangeShapeType="1"/>
              <a:stCxn id="32" idx="2"/>
              <a:endCxn id="55" idx="0"/>
            </p:cNvCxnSpPr>
            <p:nvPr/>
          </p:nvCxnSpPr>
          <p:spPr bwMode="auto">
            <a:xfrm rot="16200000" flipH="1">
              <a:off x="2039" y="1072"/>
              <a:ext cx="251" cy="504"/>
            </a:xfrm>
            <a:prstGeom prst="bentConnector3">
              <a:avLst>
                <a:gd name="adj1" fmla="val 49801"/>
              </a:avLst>
            </a:prstGeom>
            <a:noFill/>
            <a:ln w="9525">
              <a:solidFill>
                <a:schemeClr val="tx1"/>
              </a:solidFill>
              <a:miter lim="800000"/>
              <a:headEnd/>
              <a:tailEnd/>
            </a:ln>
          </p:spPr>
        </p:cxnSp>
        <p:cxnSp>
          <p:nvCxnSpPr>
            <p:cNvPr id="74" name="AutoShape 168"/>
            <p:cNvCxnSpPr>
              <a:cxnSpLocks noChangeShapeType="1"/>
              <a:stCxn id="54" idx="2"/>
              <a:endCxn id="56" idx="0"/>
            </p:cNvCxnSpPr>
            <p:nvPr/>
          </p:nvCxnSpPr>
          <p:spPr bwMode="auto">
            <a:xfrm rot="5400000">
              <a:off x="1660" y="1853"/>
              <a:ext cx="110" cy="1"/>
            </a:xfrm>
            <a:prstGeom prst="straightConnector1">
              <a:avLst/>
            </a:prstGeom>
            <a:noFill/>
            <a:ln w="9525">
              <a:solidFill>
                <a:schemeClr val="tx1"/>
              </a:solidFill>
              <a:round/>
              <a:headEnd/>
              <a:tailEnd/>
            </a:ln>
          </p:spPr>
        </p:cxnSp>
        <p:cxnSp>
          <p:nvCxnSpPr>
            <p:cNvPr id="75" name="AutoShape 169"/>
            <p:cNvCxnSpPr>
              <a:cxnSpLocks noChangeShapeType="1"/>
              <a:stCxn id="56" idx="2"/>
              <a:endCxn id="57" idx="0"/>
            </p:cNvCxnSpPr>
            <p:nvPr/>
          </p:nvCxnSpPr>
          <p:spPr bwMode="auto">
            <a:xfrm rot="5400000">
              <a:off x="1678" y="2370"/>
              <a:ext cx="74" cy="1"/>
            </a:xfrm>
            <a:prstGeom prst="straightConnector1">
              <a:avLst/>
            </a:prstGeom>
            <a:noFill/>
            <a:ln w="9525">
              <a:solidFill>
                <a:schemeClr val="tx1"/>
              </a:solidFill>
              <a:round/>
              <a:headEnd/>
              <a:tailEnd/>
            </a:ln>
          </p:spPr>
        </p:cxnSp>
        <p:cxnSp>
          <p:nvCxnSpPr>
            <p:cNvPr id="76" name="AutoShape 171"/>
            <p:cNvCxnSpPr>
              <a:cxnSpLocks noChangeShapeType="1"/>
              <a:stCxn id="55" idx="2"/>
              <a:endCxn id="58" idx="0"/>
            </p:cNvCxnSpPr>
            <p:nvPr/>
          </p:nvCxnSpPr>
          <p:spPr bwMode="auto">
            <a:xfrm rot="5400000">
              <a:off x="2347" y="1869"/>
              <a:ext cx="141" cy="1"/>
            </a:xfrm>
            <a:prstGeom prst="straightConnector1">
              <a:avLst/>
            </a:prstGeom>
            <a:noFill/>
            <a:ln w="9525">
              <a:solidFill>
                <a:schemeClr val="tx1"/>
              </a:solidFill>
              <a:round/>
              <a:headEnd/>
              <a:tailEnd/>
            </a:ln>
          </p:spPr>
        </p:cxnSp>
        <p:cxnSp>
          <p:nvCxnSpPr>
            <p:cNvPr id="77" name="AutoShape 172"/>
            <p:cNvCxnSpPr>
              <a:cxnSpLocks noChangeShapeType="1"/>
              <a:stCxn id="58" idx="2"/>
              <a:endCxn id="59" idx="0"/>
            </p:cNvCxnSpPr>
            <p:nvPr/>
          </p:nvCxnSpPr>
          <p:spPr bwMode="auto">
            <a:xfrm rot="5400000">
              <a:off x="2357" y="2335"/>
              <a:ext cx="121" cy="1"/>
            </a:xfrm>
            <a:prstGeom prst="straightConnector1">
              <a:avLst/>
            </a:prstGeom>
            <a:noFill/>
            <a:ln w="9525">
              <a:solidFill>
                <a:schemeClr val="tx1"/>
              </a:solidFill>
              <a:round/>
              <a:headEnd/>
              <a:tailEnd/>
            </a:ln>
          </p:spPr>
        </p:cxnSp>
        <p:cxnSp>
          <p:nvCxnSpPr>
            <p:cNvPr id="78" name="AutoShape 173"/>
            <p:cNvCxnSpPr>
              <a:cxnSpLocks noChangeShapeType="1"/>
              <a:stCxn id="59" idx="2"/>
              <a:endCxn id="60" idx="0"/>
            </p:cNvCxnSpPr>
            <p:nvPr/>
          </p:nvCxnSpPr>
          <p:spPr bwMode="auto">
            <a:xfrm rot="5400000">
              <a:off x="2374" y="2774"/>
              <a:ext cx="87" cy="1"/>
            </a:xfrm>
            <a:prstGeom prst="straightConnector1">
              <a:avLst/>
            </a:prstGeom>
            <a:noFill/>
            <a:ln w="9525">
              <a:solidFill>
                <a:schemeClr val="tx1"/>
              </a:solidFill>
              <a:round/>
              <a:headEnd/>
              <a:tailEnd/>
            </a:ln>
          </p:spPr>
        </p:cxnSp>
        <p:cxnSp>
          <p:nvCxnSpPr>
            <p:cNvPr id="79" name="AutoShape 174"/>
            <p:cNvCxnSpPr>
              <a:cxnSpLocks noChangeShapeType="1"/>
              <a:stCxn id="60" idx="2"/>
              <a:endCxn id="61" idx="0"/>
            </p:cNvCxnSpPr>
            <p:nvPr/>
          </p:nvCxnSpPr>
          <p:spPr bwMode="auto">
            <a:xfrm rot="5400000">
              <a:off x="2359" y="3211"/>
              <a:ext cx="117" cy="1"/>
            </a:xfrm>
            <a:prstGeom prst="straightConnector1">
              <a:avLst/>
            </a:prstGeom>
            <a:noFill/>
            <a:ln w="9525">
              <a:solidFill>
                <a:schemeClr val="tx1"/>
              </a:solidFill>
              <a:round/>
              <a:headEnd/>
              <a:tailEnd/>
            </a:ln>
          </p:spPr>
        </p:cxnSp>
        <p:cxnSp>
          <p:nvCxnSpPr>
            <p:cNvPr id="80" name="AutoShape 175"/>
            <p:cNvCxnSpPr>
              <a:cxnSpLocks noChangeShapeType="1"/>
              <a:stCxn id="33" idx="2"/>
              <a:endCxn id="39" idx="0"/>
            </p:cNvCxnSpPr>
            <p:nvPr/>
          </p:nvCxnSpPr>
          <p:spPr bwMode="auto">
            <a:xfrm rot="16200000" flipH="1">
              <a:off x="3095" y="1286"/>
              <a:ext cx="249" cy="74"/>
            </a:xfrm>
            <a:prstGeom prst="bentConnector3">
              <a:avLst>
                <a:gd name="adj1" fmla="val 49801"/>
              </a:avLst>
            </a:prstGeom>
            <a:noFill/>
            <a:ln w="9525">
              <a:solidFill>
                <a:schemeClr val="tx1"/>
              </a:solidFill>
              <a:miter lim="800000"/>
              <a:headEnd/>
              <a:tailEnd/>
            </a:ln>
          </p:spPr>
        </p:cxnSp>
        <p:cxnSp>
          <p:nvCxnSpPr>
            <p:cNvPr id="81" name="AutoShape 176"/>
            <p:cNvCxnSpPr>
              <a:cxnSpLocks noChangeShapeType="1"/>
              <a:stCxn id="39" idx="2"/>
              <a:endCxn id="40" idx="0"/>
            </p:cNvCxnSpPr>
            <p:nvPr/>
          </p:nvCxnSpPr>
          <p:spPr bwMode="auto">
            <a:xfrm rot="5400000">
              <a:off x="3235" y="1706"/>
              <a:ext cx="43" cy="1"/>
            </a:xfrm>
            <a:prstGeom prst="bentConnector3">
              <a:avLst>
                <a:gd name="adj1" fmla="val 48838"/>
              </a:avLst>
            </a:prstGeom>
            <a:noFill/>
            <a:ln w="9525">
              <a:solidFill>
                <a:schemeClr val="tx1"/>
              </a:solidFill>
              <a:miter lim="800000"/>
              <a:headEnd/>
              <a:tailEnd/>
            </a:ln>
          </p:spPr>
        </p:cxnSp>
        <p:cxnSp>
          <p:nvCxnSpPr>
            <p:cNvPr id="82" name="AutoShape 177"/>
            <p:cNvCxnSpPr>
              <a:cxnSpLocks noChangeShapeType="1"/>
              <a:stCxn id="40" idx="2"/>
              <a:endCxn id="41" idx="0"/>
            </p:cNvCxnSpPr>
            <p:nvPr/>
          </p:nvCxnSpPr>
          <p:spPr bwMode="auto">
            <a:xfrm rot="16200000" flipH="1">
              <a:off x="3217" y="2005"/>
              <a:ext cx="79" cy="1"/>
            </a:xfrm>
            <a:prstGeom prst="bentConnector3">
              <a:avLst>
                <a:gd name="adj1" fmla="val 49366"/>
              </a:avLst>
            </a:prstGeom>
            <a:noFill/>
            <a:ln w="9525">
              <a:solidFill>
                <a:schemeClr val="tx1"/>
              </a:solidFill>
              <a:miter lim="800000"/>
              <a:headEnd/>
              <a:tailEnd/>
            </a:ln>
          </p:spPr>
        </p:cxnSp>
        <p:cxnSp>
          <p:nvCxnSpPr>
            <p:cNvPr id="83" name="AutoShape 179"/>
            <p:cNvCxnSpPr>
              <a:cxnSpLocks noChangeShapeType="1"/>
              <a:stCxn id="42" idx="2"/>
              <a:endCxn id="43" idx="0"/>
            </p:cNvCxnSpPr>
            <p:nvPr/>
          </p:nvCxnSpPr>
          <p:spPr bwMode="auto">
            <a:xfrm rot="16200000" flipH="1">
              <a:off x="4352" y="1798"/>
              <a:ext cx="205" cy="83"/>
            </a:xfrm>
            <a:prstGeom prst="bentConnector3">
              <a:avLst>
                <a:gd name="adj1" fmla="val 50000"/>
              </a:avLst>
            </a:prstGeom>
            <a:noFill/>
            <a:ln w="9525">
              <a:solidFill>
                <a:schemeClr val="tx1"/>
              </a:solidFill>
              <a:miter lim="800000"/>
              <a:headEnd/>
              <a:tailEnd/>
            </a:ln>
          </p:spPr>
        </p:cxnSp>
        <p:cxnSp>
          <p:nvCxnSpPr>
            <p:cNvPr id="84" name="AutoShape 180"/>
            <p:cNvCxnSpPr>
              <a:cxnSpLocks noChangeShapeType="1"/>
              <a:stCxn id="43" idx="2"/>
              <a:endCxn id="44" idx="3"/>
            </p:cNvCxnSpPr>
            <p:nvPr/>
          </p:nvCxnSpPr>
          <p:spPr bwMode="auto">
            <a:xfrm rot="5400000">
              <a:off x="4239" y="2583"/>
              <a:ext cx="408" cy="106"/>
            </a:xfrm>
            <a:prstGeom prst="bentConnector2">
              <a:avLst/>
            </a:prstGeom>
            <a:noFill/>
            <a:ln w="9525">
              <a:solidFill>
                <a:schemeClr val="tx1"/>
              </a:solidFill>
              <a:miter lim="800000"/>
              <a:headEnd/>
              <a:tailEnd/>
            </a:ln>
          </p:spPr>
        </p:cxnSp>
        <p:cxnSp>
          <p:nvCxnSpPr>
            <p:cNvPr id="85" name="AutoShape 181"/>
            <p:cNvCxnSpPr>
              <a:cxnSpLocks noChangeShapeType="1"/>
              <a:stCxn id="44" idx="2"/>
              <a:endCxn id="46" idx="1"/>
            </p:cNvCxnSpPr>
            <p:nvPr/>
          </p:nvCxnSpPr>
          <p:spPr bwMode="auto">
            <a:xfrm rot="16200000" flipH="1">
              <a:off x="4221" y="2920"/>
              <a:ext cx="112" cy="543"/>
            </a:xfrm>
            <a:prstGeom prst="bentConnector2">
              <a:avLst/>
            </a:prstGeom>
            <a:noFill/>
            <a:ln w="9525">
              <a:solidFill>
                <a:schemeClr val="tx1"/>
              </a:solidFill>
              <a:miter lim="800000"/>
              <a:headEnd/>
              <a:tailEnd/>
            </a:ln>
          </p:spPr>
        </p:cxnSp>
        <p:cxnSp>
          <p:nvCxnSpPr>
            <p:cNvPr id="86" name="AutoShape 182"/>
            <p:cNvCxnSpPr>
              <a:cxnSpLocks noChangeShapeType="1"/>
              <a:stCxn id="46" idx="2"/>
              <a:endCxn id="45" idx="3"/>
            </p:cNvCxnSpPr>
            <p:nvPr/>
          </p:nvCxnSpPr>
          <p:spPr bwMode="auto">
            <a:xfrm rot="5400000">
              <a:off x="4559" y="3489"/>
              <a:ext cx="253" cy="453"/>
            </a:xfrm>
            <a:prstGeom prst="bentConnector2">
              <a:avLst/>
            </a:prstGeom>
            <a:noFill/>
            <a:ln w="9525">
              <a:solidFill>
                <a:schemeClr val="tx1"/>
              </a:solidFill>
              <a:miter lim="800000"/>
              <a:headEnd/>
              <a:tailEnd/>
            </a:ln>
          </p:spPr>
        </p:cxnSp>
        <p:cxnSp>
          <p:nvCxnSpPr>
            <p:cNvPr id="87" name="AutoShape 183"/>
            <p:cNvCxnSpPr>
              <a:cxnSpLocks noChangeShapeType="1"/>
              <a:stCxn id="36" idx="2"/>
              <a:endCxn id="47" idx="0"/>
            </p:cNvCxnSpPr>
            <p:nvPr/>
          </p:nvCxnSpPr>
          <p:spPr bwMode="auto">
            <a:xfrm rot="5400000">
              <a:off x="5546" y="1277"/>
              <a:ext cx="174" cy="1"/>
            </a:xfrm>
            <a:prstGeom prst="straightConnector1">
              <a:avLst/>
            </a:prstGeom>
            <a:noFill/>
            <a:ln w="9525">
              <a:solidFill>
                <a:schemeClr val="tx1"/>
              </a:solidFill>
              <a:round/>
              <a:headEnd/>
              <a:tailEnd/>
            </a:ln>
          </p:spPr>
        </p:cxnSp>
        <p:cxnSp>
          <p:nvCxnSpPr>
            <p:cNvPr id="88" name="AutoShape 184"/>
            <p:cNvCxnSpPr>
              <a:cxnSpLocks noChangeShapeType="1"/>
              <a:stCxn id="47" idx="2"/>
              <a:endCxn id="48" idx="0"/>
            </p:cNvCxnSpPr>
            <p:nvPr/>
          </p:nvCxnSpPr>
          <p:spPr bwMode="auto">
            <a:xfrm rot="5400000">
              <a:off x="5566" y="1797"/>
              <a:ext cx="133" cy="1"/>
            </a:xfrm>
            <a:prstGeom prst="straightConnector1">
              <a:avLst/>
            </a:prstGeom>
            <a:noFill/>
            <a:ln w="9525">
              <a:solidFill>
                <a:schemeClr val="tx1"/>
              </a:solidFill>
              <a:round/>
              <a:headEnd/>
              <a:tailEnd/>
            </a:ln>
          </p:spPr>
        </p:cxnSp>
        <p:cxnSp>
          <p:nvCxnSpPr>
            <p:cNvPr id="89" name="AutoShape 185"/>
            <p:cNvCxnSpPr>
              <a:cxnSpLocks noChangeShapeType="1"/>
              <a:stCxn id="48" idx="2"/>
              <a:endCxn id="49" idx="0"/>
            </p:cNvCxnSpPr>
            <p:nvPr/>
          </p:nvCxnSpPr>
          <p:spPr bwMode="auto">
            <a:xfrm rot="5400000">
              <a:off x="5568" y="2297"/>
              <a:ext cx="130" cy="1"/>
            </a:xfrm>
            <a:prstGeom prst="straightConnector1">
              <a:avLst/>
            </a:prstGeom>
            <a:noFill/>
            <a:ln w="9525">
              <a:solidFill>
                <a:schemeClr val="tx1"/>
              </a:solidFill>
              <a:round/>
              <a:headEnd/>
              <a:tailEnd/>
            </a:ln>
          </p:spPr>
        </p:cxnSp>
        <p:cxnSp>
          <p:nvCxnSpPr>
            <p:cNvPr id="90" name="AutoShape 186"/>
            <p:cNvCxnSpPr>
              <a:cxnSpLocks noChangeShapeType="1"/>
              <a:stCxn id="34" idx="2"/>
              <a:endCxn id="42" idx="0"/>
            </p:cNvCxnSpPr>
            <p:nvPr/>
          </p:nvCxnSpPr>
          <p:spPr bwMode="auto">
            <a:xfrm rot="16200000" flipH="1">
              <a:off x="4327" y="1279"/>
              <a:ext cx="167" cy="5"/>
            </a:xfrm>
            <a:prstGeom prst="bentConnector3">
              <a:avLst>
                <a:gd name="adj1" fmla="val 49699"/>
              </a:avLst>
            </a:prstGeom>
            <a:noFill/>
            <a:ln w="9525">
              <a:solidFill>
                <a:schemeClr val="tx1"/>
              </a:solidFill>
              <a:miter lim="800000"/>
              <a:headEnd/>
              <a:tailEnd/>
            </a:ln>
          </p:spPr>
        </p:cxnSp>
        <p:sp>
          <p:nvSpPr>
            <p:cNvPr id="91" name="Text Box 188"/>
            <p:cNvSpPr txBox="1">
              <a:spLocks noChangeArrowheads="1"/>
            </p:cNvSpPr>
            <p:nvPr/>
          </p:nvSpPr>
          <p:spPr bwMode="auto">
            <a:xfrm>
              <a:off x="1928" y="1214"/>
              <a:ext cx="228" cy="116"/>
            </a:xfrm>
            <a:prstGeom prst="rect">
              <a:avLst/>
            </a:prstGeom>
            <a:noFill/>
            <a:ln w="9525">
              <a:noFill/>
              <a:miter lim="800000"/>
              <a:headEnd/>
              <a:tailEnd/>
            </a:ln>
          </p:spPr>
          <p:txBody>
            <a:bodyPr wrap="none">
              <a:spAutoFit/>
            </a:bodyPr>
            <a:lstStyle/>
            <a:p>
              <a:r>
                <a:rPr lang="es-ES" sz="600"/>
                <a:t>Son: </a:t>
              </a:r>
            </a:p>
          </p:txBody>
        </p:sp>
        <p:sp>
          <p:nvSpPr>
            <p:cNvPr id="92" name="Text Box 189"/>
            <p:cNvSpPr txBox="1">
              <a:spLocks noChangeArrowheads="1"/>
            </p:cNvSpPr>
            <p:nvPr/>
          </p:nvSpPr>
          <p:spPr bwMode="auto">
            <a:xfrm>
              <a:off x="3222" y="1202"/>
              <a:ext cx="488" cy="232"/>
            </a:xfrm>
            <a:prstGeom prst="rect">
              <a:avLst/>
            </a:prstGeom>
            <a:noFill/>
            <a:ln w="9525">
              <a:noFill/>
              <a:miter lim="800000"/>
              <a:headEnd/>
              <a:tailEnd/>
            </a:ln>
          </p:spPr>
          <p:txBody>
            <a:bodyPr wrap="none">
              <a:spAutoFit/>
            </a:bodyPr>
            <a:lstStyle/>
            <a:p>
              <a:r>
                <a:rPr lang="es-ES" sz="600"/>
                <a:t>Tiene estructuras</a:t>
              </a:r>
            </a:p>
            <a:p>
              <a:r>
                <a:rPr lang="es-ES" sz="600"/>
                <a:t>que el alumno </a:t>
              </a:r>
            </a:p>
            <a:p>
              <a:r>
                <a:rPr lang="es-ES" sz="600"/>
                <a:t>construye como:</a:t>
              </a:r>
            </a:p>
          </p:txBody>
        </p:sp>
        <p:sp>
          <p:nvSpPr>
            <p:cNvPr id="93" name="Text Box 191"/>
            <p:cNvSpPr txBox="1">
              <a:spLocks noChangeArrowheads="1"/>
            </p:cNvSpPr>
            <p:nvPr/>
          </p:nvSpPr>
          <p:spPr bwMode="auto">
            <a:xfrm>
              <a:off x="5325" y="1187"/>
              <a:ext cx="724" cy="219"/>
            </a:xfrm>
            <a:prstGeom prst="rect">
              <a:avLst/>
            </a:prstGeom>
            <a:noFill/>
            <a:ln w="9525">
              <a:noFill/>
              <a:miter lim="800000"/>
              <a:headEnd/>
              <a:tailEnd/>
            </a:ln>
          </p:spPr>
          <p:txBody>
            <a:bodyPr>
              <a:spAutoFit/>
            </a:bodyPr>
            <a:lstStyle/>
            <a:p>
              <a:r>
                <a:rPr lang="es-ES" sz="900">
                  <a:solidFill>
                    <a:srgbClr val="FF0000"/>
                  </a:solidFill>
                </a:rPr>
                <a:t>Incluye  aspectos </a:t>
              </a:r>
            </a:p>
            <a:p>
              <a:r>
                <a:rPr lang="es-ES" sz="900">
                  <a:solidFill>
                    <a:srgbClr val="FF0000"/>
                  </a:solidFill>
                </a:rPr>
                <a:t>como:</a:t>
              </a:r>
            </a:p>
          </p:txBody>
        </p:sp>
        <p:sp>
          <p:nvSpPr>
            <p:cNvPr id="94" name="Text Box 192"/>
            <p:cNvSpPr txBox="1">
              <a:spLocks noChangeArrowheads="1"/>
            </p:cNvSpPr>
            <p:nvPr/>
          </p:nvSpPr>
          <p:spPr bwMode="auto">
            <a:xfrm>
              <a:off x="2031" y="1812"/>
              <a:ext cx="422" cy="116"/>
            </a:xfrm>
            <a:prstGeom prst="rect">
              <a:avLst/>
            </a:prstGeom>
            <a:noFill/>
            <a:ln w="9525">
              <a:noFill/>
              <a:miter lim="800000"/>
              <a:headEnd/>
              <a:tailEnd/>
            </a:ln>
          </p:spPr>
          <p:txBody>
            <a:bodyPr wrap="none">
              <a:spAutoFit/>
            </a:bodyPr>
            <a:lstStyle/>
            <a:p>
              <a:r>
                <a:rPr lang="es-ES" sz="600"/>
                <a:t>Se dividen en:</a:t>
              </a:r>
            </a:p>
          </p:txBody>
        </p:sp>
        <p:sp>
          <p:nvSpPr>
            <p:cNvPr id="95" name="Text Box 193"/>
            <p:cNvSpPr txBox="1">
              <a:spLocks noChangeArrowheads="1"/>
            </p:cNvSpPr>
            <p:nvPr/>
          </p:nvSpPr>
          <p:spPr bwMode="auto">
            <a:xfrm>
              <a:off x="3936" y="1772"/>
              <a:ext cx="435" cy="116"/>
            </a:xfrm>
            <a:prstGeom prst="rect">
              <a:avLst/>
            </a:prstGeom>
            <a:noFill/>
            <a:ln w="9525">
              <a:noFill/>
              <a:miter lim="800000"/>
              <a:headEnd/>
              <a:tailEnd/>
            </a:ln>
          </p:spPr>
          <p:txBody>
            <a:bodyPr wrap="none">
              <a:spAutoFit/>
            </a:bodyPr>
            <a:lstStyle/>
            <a:p>
              <a:r>
                <a:rPr lang="es-ES" sz="600"/>
                <a:t>Detallados así:</a:t>
              </a:r>
            </a:p>
          </p:txBody>
        </p:sp>
      </p:grpSp>
      <p:sp>
        <p:nvSpPr>
          <p:cNvPr id="104" name="Text Box 187"/>
          <p:cNvSpPr txBox="1">
            <a:spLocks noChangeArrowheads="1"/>
          </p:cNvSpPr>
          <p:nvPr/>
        </p:nvSpPr>
        <p:spPr bwMode="auto">
          <a:xfrm>
            <a:off x="1065213" y="2000250"/>
            <a:ext cx="513544" cy="184150"/>
          </a:xfrm>
          <a:prstGeom prst="rect">
            <a:avLst/>
          </a:prstGeom>
          <a:noFill/>
          <a:ln w="9525">
            <a:noFill/>
            <a:miter lim="800000"/>
            <a:headEnd/>
            <a:tailEnd/>
          </a:ln>
        </p:spPr>
        <p:txBody>
          <a:bodyPr wrap="square">
            <a:spAutoFit/>
          </a:bodyPr>
          <a:lstStyle/>
          <a:p>
            <a:r>
              <a:rPr lang="es-ES" sz="600"/>
              <a:t>Estas son:</a:t>
            </a:r>
          </a:p>
        </p:txBody>
      </p:sp>
      <p:sp>
        <p:nvSpPr>
          <p:cNvPr id="105" name="Text Box 190"/>
          <p:cNvSpPr txBox="1">
            <a:spLocks noChangeArrowheads="1"/>
          </p:cNvSpPr>
          <p:nvPr/>
        </p:nvSpPr>
        <p:spPr bwMode="auto">
          <a:xfrm>
            <a:off x="7092950" y="1939925"/>
            <a:ext cx="466722" cy="184150"/>
          </a:xfrm>
          <a:prstGeom prst="rect">
            <a:avLst/>
          </a:prstGeom>
          <a:noFill/>
          <a:ln w="9525">
            <a:noFill/>
            <a:miter lim="800000"/>
            <a:headEnd/>
            <a:tailEnd/>
          </a:ln>
        </p:spPr>
        <p:txBody>
          <a:bodyPr wrap="square">
            <a:spAutoFit/>
          </a:bodyPr>
          <a:lstStyle/>
          <a:p>
            <a:r>
              <a:rPr lang="es-ES" sz="600">
                <a:solidFill>
                  <a:schemeClr val="bg1"/>
                </a:solidFill>
              </a:rPr>
              <a:t>Se debe:</a:t>
            </a:r>
          </a:p>
        </p:txBody>
      </p:sp>
      <p:sp>
        <p:nvSpPr>
          <p:cNvPr id="106" name="Text Box 194"/>
          <p:cNvSpPr txBox="1">
            <a:spLocks noChangeArrowheads="1"/>
          </p:cNvSpPr>
          <p:nvPr/>
        </p:nvSpPr>
        <p:spPr bwMode="auto">
          <a:xfrm>
            <a:off x="4881563" y="841375"/>
            <a:ext cx="1631259" cy="230188"/>
          </a:xfrm>
          <a:prstGeom prst="rect">
            <a:avLst/>
          </a:prstGeom>
          <a:noFill/>
          <a:ln w="9525">
            <a:noFill/>
            <a:miter lim="800000"/>
            <a:headEnd/>
            <a:tailEnd/>
          </a:ln>
        </p:spPr>
        <p:txBody>
          <a:bodyPr wrap="square">
            <a:spAutoFit/>
          </a:bodyPr>
          <a:lstStyle/>
          <a:p>
            <a:r>
              <a:rPr lang="es-ES" sz="900">
                <a:solidFill>
                  <a:srgbClr val="FF0000"/>
                </a:solidFill>
              </a:rPr>
              <a:t>Involucran aspectos como:</a:t>
            </a:r>
          </a:p>
        </p:txBody>
      </p:sp>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27</a:t>
            </a:fld>
            <a:endParaRPr lang="es-PA"/>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s://taxonomia-de-las-tics.wikispaces.com/file/view/taxonomia.jpg/148475545/436x305/taxonomia.jpg"/>
          <p:cNvPicPr>
            <a:picLocks noChangeAspect="1" noChangeArrowheads="1"/>
          </p:cNvPicPr>
          <p:nvPr/>
        </p:nvPicPr>
        <p:blipFill>
          <a:blip r:embed="rId2"/>
          <a:srcRect/>
          <a:stretch>
            <a:fillRect/>
          </a:stretch>
        </p:blipFill>
        <p:spPr bwMode="auto">
          <a:xfrm>
            <a:off x="0" y="785794"/>
            <a:ext cx="9144000" cy="5715040"/>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28</a:t>
            </a:fld>
            <a:endParaRPr lang="es-PA"/>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http://4.bp.blogspot.com/_FgBllMtVuqI/SwKU_2EQD5I/AAAAAAAAAB0/Bp40KzZSsso/s1600/Ebook+Planificacion.jpg"/>
          <p:cNvPicPr>
            <a:picLocks noChangeAspect="1" noChangeArrowheads="1"/>
          </p:cNvPicPr>
          <p:nvPr/>
        </p:nvPicPr>
        <p:blipFill>
          <a:blip r:embed="rId2"/>
          <a:srcRect/>
          <a:stretch>
            <a:fillRect/>
          </a:stretch>
        </p:blipFill>
        <p:spPr bwMode="auto">
          <a:xfrm>
            <a:off x="1285852" y="1071546"/>
            <a:ext cx="4762500" cy="4200526"/>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29</a:t>
            </a:fld>
            <a:endParaRPr lang="es-PA"/>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57224" y="142876"/>
            <a:ext cx="4071966" cy="785794"/>
          </a:xfrm>
          <a:solidFill>
            <a:srgbClr val="7030A0"/>
          </a:solidFill>
        </p:spPr>
        <p:txBody>
          <a:bodyPr>
            <a:normAutofit fontScale="90000"/>
          </a:bodyPr>
          <a:lstStyle/>
          <a:p>
            <a:r>
              <a:rPr lang="es-ES" dirty="0" smtClean="0"/>
              <a:t>Las inteligencias </a:t>
            </a:r>
            <a:endParaRPr lang="es-PA" dirty="0"/>
          </a:p>
        </p:txBody>
      </p:sp>
      <p:sp>
        <p:nvSpPr>
          <p:cNvPr id="1026" name="AutoShape 2" descr="Resultado de imagen de cociente emoc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1028" name="AutoShape 4" descr="Resultado de imagen de cociente emoc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sp>
        <p:nvSpPr>
          <p:cNvPr id="1030" name="AutoShape 6" descr="Resultado de imagen de cociente emociona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032" name="Picture 8" descr="inteligencia emocional definición"/>
          <p:cNvPicPr>
            <a:picLocks noChangeAspect="1" noChangeArrowheads="1"/>
          </p:cNvPicPr>
          <p:nvPr/>
        </p:nvPicPr>
        <p:blipFill>
          <a:blip r:embed="rId2"/>
          <a:srcRect/>
          <a:stretch>
            <a:fillRect/>
          </a:stretch>
        </p:blipFill>
        <p:spPr bwMode="auto">
          <a:xfrm>
            <a:off x="285720" y="1142984"/>
            <a:ext cx="5000660" cy="2643206"/>
          </a:xfrm>
          <a:prstGeom prst="rect">
            <a:avLst/>
          </a:prstGeom>
          <a:noFill/>
        </p:spPr>
      </p:pic>
      <p:sp>
        <p:nvSpPr>
          <p:cNvPr id="111" name="110 CuadroTexto"/>
          <p:cNvSpPr txBox="1"/>
          <p:nvPr/>
        </p:nvSpPr>
        <p:spPr>
          <a:xfrm>
            <a:off x="6215074" y="1214422"/>
            <a:ext cx="2357454" cy="5078313"/>
          </a:xfrm>
          <a:prstGeom prst="rect">
            <a:avLst/>
          </a:prstGeom>
          <a:solidFill>
            <a:srgbClr val="7030A0"/>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s-PA" dirty="0" smtClean="0"/>
              <a:t>La</a:t>
            </a:r>
            <a:r>
              <a:rPr lang="es-PA" dirty="0"/>
              <a:t> </a:t>
            </a:r>
            <a:r>
              <a:rPr lang="es-PA" b="1" dirty="0"/>
              <a:t>Inteligencia Emocional</a:t>
            </a:r>
            <a:r>
              <a:rPr lang="es-PA" dirty="0"/>
              <a:t> te ayuda a sacar mejor partido de tu propia información emocional y de la de las personas que te rodean, a integrar esta información en tu forma de pensar y a usar esta valiosa información para tomar decisiones que te ayuden a conseguir tus objetivos, sean éstos inmediatos o para tu vida en general</a:t>
            </a:r>
          </a:p>
        </p:txBody>
      </p:sp>
      <p:sp>
        <p:nvSpPr>
          <p:cNvPr id="1034" name="AutoShape 10" descr="data:image/jpeg;base64,/9j/4AAQSkZJRgABAQAAAQABAAD/2wCEAAkGBxISEhUQEBQVFRQVFhQXFRcWFR4YFBYXFxcWGRoXHBcYHCkgGBomHRQZITEiJSkrMS4uGB8zODMtOCgtLisBCgoKDg0OGxAQGzckICQsLywsLCw1Miw1NC0vMC8sLCwsNCwuLCwsLCwsLCwsLCwsLCwsLCwsLCwsLCwsLCwsLP/AABEIALoBDwMBEQACEQEDEQH/xAAbAAEAAgMBAQAAAAAAAAAAAAAABQYBBAcCA//EAE0QAAIBAgQBBwcJBgQDBwUAAAECAwARBAUSITEGBxMiQVGRFhcyNVRhcRRydIGjsrPS0yMzQlKT4SRigqEVNJJDU7HBwuLwY2VzlKL/xAAaAQEBAQADAQAAAAAAAAAAAAAABAMBAgUG/8QAOREAAQMBBQUFCAICAgMBAAAAAAECAwQREhQxUSEzQVJxEzJhgZEFFSI0cqGx8EJTwdEjYiVj4ST/2gAMAwEAAhEDEQA/ALbyG5HYGfAwTTYdHd0JZiWuTqYX2Puqqed6PVEUuqaiVsrkR3EnvIHLPZU8W/NWeIk5jHFTcyjyByz2VPFvzUxEnMcYqbmUeQOWeyp4t+amIk5hipuZR5A5Z7Kni35qYiTmGKm5lHkDlnsqeLfmpiJOYYqbmUeQOWeyp4t+amIk5hipuZR5A5Z7Kni35qYiTmGKm5lHkDlnsqeLfmpiJOYYqbmUeQOWeyp4t+amIk5hipuZR5A5Z7Kni35qYiTmGKm5lHkDlnsqeLfmpiJOYYqbmUeQOWeyp4t+amIk5hipuZR5A5Z7Kni35qYiTmGKm5lHkDlnsqeLfmpiJOYYqbmUeQOWeyp4t+amIk5hipuZR5A5Z7Kni35qYiTmGKm5lHkDlnsqeLfmpiJOYYqbmUeQOWeyp4t+amIk5hipuZR5A5Z7Kni35qYiTmGKm5lHkDlnsqeLfmpiJOYYqbmUeQOWeyp4t+amIk5hipuZR5A5Z7Kni35qYiTmGKm5lHkDlnsqeLfmpiJOYYqbmUeQOWeyp4t+amIk5hipuZR5A5Z7Kni35qYiTmGKm5lHkDlnsqeLfmpiJOYYqbmUeQOWeyp4t+amIk5hipuZR5A5Z7Kni35qYiTmGKm5lHkDlnsqeLfmpiJOYYqbmUeQOWeyp4t+amIk5hipuZR5A5Z7Kni35qYiTmGKm5lHkDlnsqeLfmpiJOYYqbmUovKHDLl+aquBAhBwgJC73LSuCetfsRfCtrznw2uXibue6SnVXLxL1zb+rcN8w/fasaneu6mNVvndSzViTigFAKAUAoBQCgFAKAUAoBQCgK5yo5SthW0xwdOwiaUoHKyMA6IEjUI2tjqJtt6I79gNB+XFkaQ4dgiztFqdmQaUeXXJqeIIQEgkchWbcKCRquAPlheX11keXDNEqYdsSgdiHmj0hl6MGMKzdeNSNV1drbizMB5POBaOJjCnSSdIvR9PctMsywpDEwj/AGjMxO5Chbb7XIAvAoDNAKAUAoBQCgFAKAUAoBQCgFAcl5xvWyfQl/Glqpu4XqVt+WX6i6c23qzDfMP32rOp3jupnVb53Us1YmAoBQCgFAKAUAoBQCgFAKAUBigPmsKhzIFGtgqs1usVUsVUniQC7EDs1HvoDTiyTCro0wQr0YZY7RqNCsArKu3VBAAIHEAUAXI8KDcYeG91b90vpKUIPDiDFHv/AJF7hQHt8ow51XgiOsqXvGvWKu0ilttyHZmF+BYniaA3RQGaAUAoBQCgFAKAUAoBQCgFAKA5Lzjetk+hL+NLVTdwvUrb8sv1F05tvVmG+YfvtWdTvHdTOq3zupZqxMBQCgFAKAUAoBQCgFAKAUBFZ1yhw2EF8TKibXCk3dh7kG5+oVoyJ7+6hrHDJItjUtK6nKbMMV/yOC0IfRmxTaVI7+jG5HwJrbsYmd93khQtPDHvH+SbTVj5F5hNY43MpbWAKQ3Avx43UbHt07+6u61ETe4z1O61cTN3GnntMzc2GCsXxE07ntd5F4dlyVrhK2T+KIgT2hLbY1ETyPfmpwQ60cmIRx6LBxdfh1aY6Rc0RfI494yrmiL5HluQ2MhIOEzKZR2rLdxc3BPG3C2xX665SqjdscxPLYcpVxu78aeWw2FzvNcKB8rwi4hFHWlwz3awtv0bbse/Ydprr2cL+46xfE6dlBIvwOsXRScyHlVhMYP8PKC38jdWQf6TxHvFxWMsEkfeQxmppIu8nmTQNZGBmgFAKAUAoBQCgFAKAUAoDkvON62T6Ev40tVN3C9Stvyy/UXTm29WYb5h++1Z1O8d1M6rfO6lmrEwFAKAUAoBQCgFAKAUAoCn8quVUiTLgcBGJcU4ubm6Qrt1mA9xvva1xxuAaYYUVt9+xPyWQU7XNWSRbG/k95TyJj1fKMeflWJaxZpN407dKIdgoJNrj6hR9Qtl1mxP3M4fVusux/C3w/yWtVsLDgKmJDNqA5vznZ+xIy7DhmdwrSaN243WMBd79W59xHeaupIk77skPd9k0jLFqJckytJ7kBymGMhs5/bRBRJe3W22cAdh+HGsamHs3eCkXtKjWmk2d1dqf6LVU554tQFYzvkVh5T00H+GxK3KTQ9Q3P8AMq2Dg337bdtUMqHN2O2popTHVPb8LtrdFNDJeU80GI/4fmmkSEAxYgbRzAkAC1hZt7fEEbbE9pIWubfiy4poayU7Xs7WHLimhdgalITNAKAUAoBQCgFAKAUAoDkvON62T6Ev40tVN3C9Stvyy/UXTm29WYb5h++1Z1O9d1M6rfO6lmrEwFAKAUAoBQCgFAKAwTQFS5a5+6lcBgjfGT2C9giQ3vIW4DYH39vdemCJF+N/dQrpoU3kndT7+BI8kuTiYGERizSG5lktZpGJvc3JNvrrOaZZHW8OCGU8yyut4cEJysjEzQEVyjzuPBwmeX3BVHpOx4AX8fgDWkUavdYhvTUz6iRGMKhza5M8hfM8V1pZSejJFiAb6nHZvsBtsF22NU1MiJZG3JD1PatQ1iJTRd1ufU0s+wb5Vj1x8f8Ay8zkSKosFDDrL233BcWA4W2rtGvbx9muaG1PIldTLTu77U2eP7kdJwWLSWNZY2DI4BUjtBqFUVFsU8B7HMcrXZobFcHUwRQEfnmTw4qJoZ0VgQQCwuVJFtSniD8LV3Y9zFtaaRyOjdeaVbkdnU0E5ynHteZBeCS9+mjsbA37QFO547jiLmieNrm9rHlxTRSqoia9nbxpsXNNFLzepCEzQCgFAKAUAoBQCgFAcl5xvWyfQl/Glqpu4XqVt+WX6i6c23qzDfMP32rOp3rupnVb53Us1YmAoBQCgFAKAUAoBQGvj8UsUbzSGyRoztbc2UEnb4CuWtVy2HLWq5yNTNSn83mVMxkzWcftsWSyjj0cRN1AJ3NwF+pV4VVUyWWRJk38ltZIiWQtyb+S7ipCEzQGCaA5dnbHOMeuGhe2HgVi0g3BvbUw3sb7KPgxr0I//wA8V9c1PoYP/H0yyvT43ZJoh06KIKAqgBQAAALAAcAB2CoFW3ap88qqq2rxNHP8qTFQPA/BxsbAlWG4YX7jXaNysciobU87oJUkbwKZzcY58PNNlU566MzRnVcHYEqB2Aizgf5mquqaj0SVvE9X2pG2ZjauNNi7F6nRBUJ4hmgMGgKtzhZOZsP00Q/b4VhNCe26WZl233Cg2HaoqimkuuurkuxSqklRj7q5O2KS/J7OExeHTER8HG4/lYekvvsdqyljWNytUxmiWN6tXgSddDMUAoBQCgFAKAUAoDkvON62T6Ev40tVN3C9Stvyy/UXTm29WYb5h++1Z1O8d1M6rfO6lmrEwFAKAUAoBQCgFAKAo/OnjW6GLBRmzYyVY+BLBQy3IHbuyi3vqukZ8SvX+KWl1CxLzpF/ilpc8LAsaLGgsqgKo7gBYD/apVW1bVInLatqn1rg4MGgKTzp8pPkmF6KMjppyUUXIISxLsLDjawHDdr9laxJ8V4ro2L2iPVLURSL5uszweGwmv8AaNI6xyTFYXYLqSFli1KCOquJQ93Wc9jW5nmWV1p3r611VJeyRMkLTJy1walFLkmRC6AKTqAKgjbt6w9x7CbViQmZeWOEUSszOBDJLHJ1D1XhiM0o24hYxqJHHgLnagOcct80TETHEQIUlgKlXQljIivi7SW0jSUXB67k8Ht/DvXTTI21jslPX9mVrY0dDLta79+507khni43DJiFtqOzgH0XFrj/AHB+BFYSMuOs4cCCqgWGRW8OHQmqzJxQGCKAoPNzEcNicdgCCFSQSxAgglWut9+Isqb33q2qcj2Nk8lL6xUkYyXjZYvVC/1EQCgFAKAUAoBQCgFAcl5xvWyfQl/Glqpu4XqVt+WX6i6c23qzDfMP32rOp3rupnVb53Us1YmAoBQCgFAKAUAoBQFB5YprzfLEbdQZGA/zDrA7e+NfCrIFsgkXoehTbKaVU8EL6KjPPM0Br4/FpDG8sh0oilmPcBvwHE+6uWtVy2Id42Oe5GtS1VOU5FCMZiZ81xsYbDxm6I6hwzHqRoqt1Tp2HdqI99XTq2ONI0zPd9oqympm0ze9mv74/gveJkwIOnFQRRM9ltLEhuNUSqSyalClxGo1EXKqOwVAfPmnJmuT6kZlw+oIxjY4e9olVZGZW6PaMKwbUDpsb3oDzLnuVjpVkiQKrNNKWw40Fz8oRpSbddtOElBIuSBbfcADZXHZU7BbYctIyrvCBqd2mVASVsGZjOFvxJe17mgKfhpDk+YmNywwk3o2NkUMRZrcLodj26a9BUSeG1O8h9G5qV9Git77P8f7/J1ZTXnnznU9UAoCljq58VXYSYEM/vKylQfdsKqzp7f+xZnS9Hf4LpUpGKAUAoBQCgFAKAUByXnG9bJ9CX8aWqm7hepW35ZfqLpzberMN8w/fas6neO6mdVvndSzViYCgFAKAUAoBQGCaA+OIxSRi8jqg4XZgov3b1yiKuRyjVU5Xyq5X4VswwWKgfpUh1dJZWFg21xqG5sSbe7316UFO/sntVLLT16akl7B7FSy2wmxzr4T/uMX/wBCfq1jgZNUJ/dsmqep98PzpYA+n00R7A8e5940MwrrgZeG04X2dNwsXzIHljykGYyxZfgXDRyEa2IIBa9/4gDpULqNhvW0MKwtWR6bT0fZ9O2mY6olzTJDomHyaFcMMHpvEF02ub9+rUDcNfe43B3FQPcrnK5Tw5ZXSPV7s1PniOTmHkIaVWcgg9eR2vZkdQQW4Bo1YDgCPeb9TMjIOQWDFw6tINEkSAuyhIpIVhaMBSNiiAe7stQG8/JLBtcNFcEEEFmIYEzmxBNiL4qbY/z+4WA8Ybkfg0MZWL92Y2XVI7EtE8jxsxZjrZWmcgm/pe4UB65Z5AMbhmiFg460RPAOAbA+47g/H3VrDL2brSuhqlp5kfw49CC5suUjTo2Fn/ewgabixZB1bW71IAPxHvraqhRi3kyUs9q0bYnJLH3XF41jvqSxTyNpjWO8UsU5sUp8C688kfh0WCVPjqk1X93G1Ursp08VK12UqJq78FyvUxGZoBQCgFAKAUAoBQHJecb1sn0JfxpaqbuF6lbfll+ounNt6sw3zD99qzqd47qZ1W+d1LNWJgKAUAoBQCgI7Oc6gwqdJiJFjXe1z1mt2Ko3Y/Cu7I3PWxqGkcT5FsalpTjmWa5gbYaP5HhmP72Qftil9yF7CR2AW/zdtVXIYk+Jby6cCy5Twp8a3naJkSWD5vMIG14gy4p9+tPIW43vsLX49t+FZrVvXu7Ohk6tkssbs6Gry/5NxJgWkwkSRPh2E69GgUdW2pmAXrWUX37t6700zlkscttuw70k7llsetqLsLdlOOWeGOdDdZEVhb3jcfUdqle1WuVqkcjFY5WqRHLfN48JhzMyo8noxB11XY/+QFz9VaQRrI6xCqhpnVEqMTYnFfAqXInkHBPhemxadeVtcZRihRLdUgLYAkktaxFtPwqqeqe191q7EL/aNarJrkS7ESxfEksTkmZYEiTATtioh6UGIbUwAtYIxPx4FbWHGs0khk2SJYuqEbZoJdkjbq6p/kmeTnK+PEsYJkbDYlfShk2JHehIGofUDsdrbnKWBWbU2pqhjNTOYl5q2t1T/JZL1gTCgInPOUmFwg/xEqoSLqvFz8FG9vfwrSOJ8ndQ1ihfJ3UKsc+zfGb4HDLBEx6kuIsGttuVubcb7Kw42JqjsoI++61dEK+xpot461dE/wBlX5X8k8Rg9GMeZpdTWnKDobE2NtScdRuNVuNr8apgnbJ8FlmnE9OhqGVKLAuzZ8Nu386FryXkTlmKhjxBR5S6glnndmB7VJBHom44dlTPqJY3K3LyQ82apqIXrGuyzwQ2p+bzLI1aQRtFpBYyLM4KAC5a5YjheuqVcyrZbb5IZJXTu2W22+CFT5v+TM88cmMhxM2FLSsq264dALkuGtrILWDHtB2qqqma1UYrUWxPuW1tQ1itjc1FsT7k8uZ53gx/iYI8XGttTwn9pp7bDYsf9HZ9dYKynf3VsXxJljpZO4t1dFLLkPKrCYywglGve8bdWUW49U8fiLip5IXszTZqSy08kXeTZrwJwVkYigFAKAUAoBQHJecb1sn0JfxpaqbuF6lbfll+ounNt6sw3zD99qzqd47qZ1W+d1LNWJgKAUAoBQEHym5QrhVVVUy4iU6YIV9J27z3IO01rDEsm3JEzU2hhWRduxEzUheT/JJ3lOOzO0k7G6RE6ooFvcAA3Fx7th7zvWsk6I25HsT8m81SiN7OHY3ivFS6gVKRC1AYkUEEEXBBBB4Ed1Mgc/5H4/5BiZcoxBsgLS4VydjGbnSfqVj8Vf3VbMztGJK3op6NQztmJM3PJU8SMCjOsw1C/wAlw6gG+xYEne3YWYf9Kd9d/l4vFT0Vt9nUtn83/Y6mo7BXnnzq5nqgIHlVyXgxyBZbq6m6SKBrX3XI9H3e4VrDM6JdnobwVDoltT0IXIc9lwbx5fmZOtriDEX1JML2AZibh9wN+8X7CdpIkkRZI8uKaG8sLZEWWLLimn/w+mfcqJJpGy/LAHxBDCSUm0WH7CSbG7D3XsbceFcRwo1L8uX5OsdOjG9pNsTgmpucmOR8eHvNiCMRinOp5XGrSSNwmoXA4/24V1lnV+xuxNDrNUq/4W7G6IWe1TkpqZrgEnheCQXWRSp4XFxxF+0cQe8CuzXK1UcnA7xSLE9HtzQ59yTx3/DMXJl2JJ6ORlMLncXY6V2GwDbXO1ipv7rJm9sxJG58T3K2PGwpUx5onxISvOBmRmK5ThyenxBUORwiivdmb4gHYdgPeL9KZl22V2Sfk82kZd/5nZJl4rwLhgcMsUaRILKiqqjuCiw4fCpXLatpG5Vcqqp97VwcFd5TckYMWpYAQzg6lnjUCQMOF2Fiw+v4EVvFO6NdU0KIal0a7dqacCIyflLPg5EwWblQzAmLEhrxSdpViQNJF7XsOy/YTo+FsiK+LzQ2kgbIiyQ+aaF5U1IQmaAUAoBQCgOS843rZPoS/jS1U3cL1K2/LL9RdObb1ZhvmH77VnU713Uzqt87qWasTAUAoBQGlnGYph4JMRJ6MaFiBa5twUX2uTsPjXZjFc5GpxO8bFe5GpxKlyJyeWZ/+K4/rTSbwJvphjI7Fb0Sb+/Y34k1TUSI1OyZlx8Supla1vYx5Jn4qXm1SEJmgFAYNAc352sRG/QYeNQ2KZ+oykB0BsAt+PXLWA4bE9lXUSKiq5cj2vZMLlvSKtjUT99D7812KjhD4CWNocWp1uHteUHgVPaFAG3De4vc24rG3lvtW1pj7Sc+ZyS22tyTwOgiojyzNAKA4Fzg8o2lE+DfpJJ0zN1hZEDSxQWiAij2BYs17AHfSLnhW8d9jVei2JkpRDfYxZEWxLbFLJzFTW+Vwy9OJ1aNmWdFRgrA7gW134XvtuluJpMquRFtWzxOahyuRHIqqmW06wKwJjNAYNAc153zB+xsW+VXPRrGLsVPa29wNQ2Iub3sDva+ivbbe7xPZ9kSvZeSy1q52mzzWRxSiTFySGbGMbSlyC0a3OkL3KQOPutta1cViq1bibGpkZ+02PickdljOFh0GoTyjNAKAjs7yeHFxGHEIGU8P5lPepG4Nd45HMW800ildE681Sr8lM5lw2IOU41i7qL4eYjaWO1wpJN9WxH+ki+wvRNGjmdqzLihVPEj2dtGmziniXi9SEJmgFAKAUByXnG9bJ9CX8aWqm7hepW35ZfqLpzberMN8w/fas6neu6mdVvndSzViYCgFAYNAUTljMcZjYMpUHRdZ8Qb7FFuejI99gf9S1XClyNZV6IX07ezidMvROupelW1SEB6oBQCgNLN8xTDwvPKbKikn39wHvJ2HxrsxqucjUNIYnSvRjc1KByAymXFYl81xIFmLdEGsTqva4tawUDSNt+PZVlQ9GMSJvme17SmZBClJHwz/fEtvKnktFjUGrqSr+7mX0033GxFwd9ie2popnRrqmh5EE7ol1TihAYXlBjMvHRZlFJPGpAXFQjWNFh6a7EEdpO59/E7uijlW2NbPBf8FLoYpviiWxeVf8FuyrOsPiVDYeVJARewbrAe9TuPrFTOjcxbHIRPiexbHJYe81zKLDxNPM2lEFyf9gAO0kkD664Y1XLYhxGxz1Rrcyi8kOR8GKhbG4yK8uJxBxSMrskkf/d6ZIyrL/Nta/VPZW1QqNW43JPyUVN1juzZkmfXU98o8qTLsRhsyhaYqH6HE9JPJMTFJsDqmdrBTc22BOmu0CX2uj806nem/wCRjolzstTqn+zoMUgYBlIIIBBHAg8DUqkS7DWzDM4YFLzSJGo7WYDw7z8K7NY52xEOzGOetiIVDF8rJ8aDDlETkmwOKkXRDH3kBgSxt7ri97GqWwNjW2VfJCxlM2LbMvkhK8leSi4YGaY9NinuZJm3be3VUtwUfVf/AGrOWZX7G7E0Mp6hZNjdjUyQqOcYd8pzBcYv/KzuQwHYG3dSO8G7r8LVSxUniuLmh7MD211L2K99qbP37KdQilDKGUgggEEcCDuDUCpYfPKiotin0rg4FAYoCq84WSdPhjNEv+Jw9pYXA64KEMQO++nYd9qoppLj7FyXMqpJbj7Hd1dikzydzZMXh48RHwdbkdqsNmU+8EEVlIxWOVqmMsaxvViklXQzFAKAUByXnG9bJ9CX8aWqm7hepW35ZfqLpzberMN8w/fas6neO6mdVvndSzViYCgFAKKCjciohLj8wxlwSJTAtheyqF3DX7dIuKrnW7Gxnhb6l1St2GOPwt9S81IQigFAYJoDl3LTFyZjjUy2AgIjftG4jVa7MR2hB2X3NXwokMfaO45H0NAxlJTrUvTauX74nS8FhVijWJBZUUKoHcBbsqFVVVtU8Bz1e5XLmp964Op5K0BUc45u8FOxlQNBKSTqiawvtvo4Dh2Wvc1Syrkali7U8SyOulYl1dqaKU/lfkWOiEOA+WSYkYqUlUkB1XjVSSZGYnSNjpv77XquCWNVWS7Zd0/0W000LlWVWWXU4f6LbhWzqJFi6HBuEAUMJHAIHDZt9htv3VKqQOW21fQiVKVy22r6IRvK05rLg51nw+FEQQs5VyWUJ17qD/ENO1aQ9g2RqtcuZrT4dsrVa5bbTW5NYDMsbgoguMSCABUXolbptMZt1nuCrdXgDYg712mdFFKtrbV8TvO6CGZ3wWr4/wCiYy7m1wiMJcQZMTICGJlbqki3FR6QuDsxPE3vWTqx6pY3YngYvr5VS62xqeBc0QAWAsBsANgBUhDmeqAjOUmULi8PJh221Dqn+VxurfAED6q0jfccjjemqFglSROH6pTObPN3ieTLMRs6M5jv7vTT6rah7ieFhVVUxFRJW5Ker7Wp0e1KqPJczo9QnhigFAYNAUHm6Jw+Lx2XknTE4eIEk2ViTYXJA2ZD3m5vVtVY5jJNUsU9CssfGyXVLF8i/wBRHnigFAKA5Lzjetk+hL+NLVTdwvUrb8sv1F05tvVmG+YfvtWdTvHdTOq3zupZqxMBQCgMGgKdzY/usV9NxP8A6Kpqu83ohXWd5v0oXKpiQUAoCr8v+URweHvGQJZDpjvvp7S9iDe3/iRVFND2j7FyL/ZtJiZbF7qZmtzb5D8nw/TSAmafrsW9IL2KTe5v6R9591c1Mt91iZIae1KpJZbjNjW7ELgKmPMM0AoBQFOz1NWb4BW3Cx4h1Hc2nj/sKqj2QP6oWR7Kd9mqFxqUjNXNP3Mv/wCN/umuze8h2Z3kKvzSerYvny/fNU1u+Ur9ob9fL8FyqQiFAKAGgOe85uVuhjzLDXWWIgOy/wAt+qxB42JsdjcNvsKspH22xvyU9v2TM116ml7rsuv79y18mM5XGYdJ1tcizgfwuLal3/8AliKnljVj7qnmVdMtPKsa+XTgS9Zk4oDBoChYJdHKCYLsJMMGcd7DowD4CrHbaVFXgpe/bRoq8HF9FRkBmgFAKA5Lzjetk+hL+NLVTdwvUrb8sv1F05tvVmG+YfvtWdTvXdTOq3zupZqxMBQCgMGgKVyDkWPFY/B7hlxDyqvEBHtY399wbVVUbWsd4WFtU1Vjjk1SzzQu1SkQoD5YidY1Z3IVVBLE8AALk1yiKq2IctarlREOM+UEeNzA4vGLbCQAXVhqCqY8TIuqOx1bYdy1r8ABerHu7BnZpmvE9yeTAw4dnfXarjpcXK/DHowekXpG0rrjKC50EbtYNcSA9W/b3G0R4R8/LfBlXZWZhGk8jkLfSkCQyO1/4hoxERFr31+42Axyg5Zw4SOV3SQtEtymwu2nXo1AkatALd3Ze+1AfXA8rYJHSMhleSV4lFrr0idKdNx2lYi3duBe9AWCgKbyik6PNsvc8HXEx8eB0g3+HWFVRJehenRSyFLaeRE8FLlUpGQ3LHFdFgcS97EQyBSOIZlKr/uRWsDb0jU8Tanbela3xNLm2wvR5bhxaxZS/G99bFgfrBBrvVOtmcaVrr07iZzrMBhsPNiWBYQxSSlRsSI0LEA9501OSkLgOWsLvJC6SLJHO8DhVMi3QxDWCovoJmUXIFtyQAL0B94+WOFYBgX3fTYoQw3QamQ9ZQDIoIIuL7gUB5h5ZYZgCOk60CYkdT/spHKRnjxZlsBxFxe1ARmYcvcHd45FZoQjdMxW4FvlavGYyOtY4Nl2uDqHEb1yi2bUOUVUW1Myr5DmgyzHPDcjCTOw61/2ZRmT4XVhpJBNxY91Xub28V7ih9DI1PaFL2ibxufj+8Drgrzz50zQGKAoWWEyZ/iWGwhw6od9yT0RuPG1WPSymb4qql8nw0bU1VVL6KjIDNAKAUByXnG9bJ9CX8aWqm7hepW35ZfqLpzberMN8w/fas6neu6mdVvndSzViYCgFAYNAUDlBF8izWHMLDocQBh5bDcO3Bjtw6iHv6p+FWxr2kKx8U2noRL2tOsfFNqF/FRHnmaA55zi528jrlWHW8kpj1k8LMbhfdwBJ7B/tZTRWIsrskPb9l0zWotXJ3W5df37n0XCZXgNcE8S/ssPHLPI660dX6eO5juWc7SiwQhRJ3E1PJIsjrynl1NQ6eRZHm5gswylleSNSOiZderDzpIzF1jVdDoGnIeJE0gNYqosNhWZgI8Tk6qUjWLS6pGdMbdGUxYw8ekPbSQVOHBUHqrouALUB4zHPsnlGrEC4lDKekw06jSoiBd1aMaF0zxjpGAFnte16A2IcdlwxsOHjivMZMTpYIQkckKBnY6yLkriLB1DXBIvYUBbqAo3O1gycImJUDXhpUcXF9iQD2cL6Sdx6Puqujcl9WrkqWF3s93/ACKxcnJYW7LMas8Uc6ejIiuPgwvapXNVqqikb2qxytUqnOHJ07YfLEvqxMgaQ9ixRkMx+N9xb+U/XTTfDbLp+VLKNLl6Zf4ps6rkW/BYZYo0ijFlRVVR3BRYcPhUyqqrapEqq5bVNXPJ4xH0UqGRZz0PRgD9prDalOogAaAxNzwBtc2B4OCCxEuWQtaaIRyaRiJFaJpG1Myt12jDLLNqjVtOpm6gYbAGgNDGZxlEPQAREmSSONQkLq0QeTowJAwUwxhsPboza/Q9VTp2A32x2VIt7JYRrh7LE5bo0jTELGFC3sFmQgj+KRVB1ECgPkDlLxhmhS0kYOloHLkPDLPZlCks5SWY9pJc8WIoDXzbKsLmWHePCAhov2kbEEBnmGshtXXuSLNqAII91bQTLG7wUuoKxaaW3guxehsc3PKb5TF0EpJnhFmJv11FgGJ/m7D41pUw3HWtyU29p0fYv7RncdkXIVKeWeJpAoLMbAAknuA3NES0IirkUjmxwpkOJzJwB8rkJQW3VFZ+8dpPYd9IquqdZdjT+KF9a5G3Yk/in3L3UhAKAUAoDkvON62T6Ev40tVN3C9Stvyy/UXTm29WYb5h++1Z1O8d1M6rfO6lmrEwFAeOlXbrDfhvx+HfQGDMu12G/DfjQEXymyyPGYaTDMV/aL1CTwcbq3jau8T+zejkNYZVjejiG5A8pHnVsJi+pi8P1XVj1nUAftPf77X7D/EK2qYUbY9vdX9sN6qBGrfZtav7YTvKHOUwkDTyHgCFHaz2NlA7eFZRxq91iGVNA6eRGNOecgMThRJJj8bPEMQ7PpDPYrf0m09hO4G/CrKlr7EjYmxD3facc11tPCxbqJwTP9/JZ80xeT4jpOnmibpo0ilHTsoeNGdlUhWA2Mjm/HepOwk0U8bA1P8AWvoYfE5MSSZorli9+ma+szCfUOtselAbbha3DanYScqnGBqf619D4xf8EVejWWIJeJtAncRlouiCMU12JAw8YuRwW3abuwk5VGBqf619DzPFkbqyPJEwaNomviHJMbCEFdWu9v8ADx9u2n3m7sJOVRgan+tfQ+uGkyWOcYpJYhKrSsG6djZpgBIdJbTvpG1tuy1Owk5VGBqf619CZ8rcB7VD/wBYp2EmijA1P9a+h4l5UZewKtiYSCLEFxYg0SCVOCnKUVSi23F9Cocj+VWGwQxGClmvFC7vh34hoj1tAIPWa54d5PdtVNA+SyREzz6lVVRyvVr7u1U2p4nz5DZxC88+ZY+eNJZOpEjSC8cQ3sB/CL7W2OxP8Vc1DHNakbE2J+TvVUkqNbFExVRM1szUuw5W4D2qH/rFSdhJopFgankX0NfG8oMtlAWTERHSyupEmllZeBDKQQeI2O4JB2JFOwk0U4wNT/WvoaE2IyZyGeaNiAgu2Ick6BpViS/We22o7kcSadhJyqMDU/1r6HyxAyOR+keSIt0iyn9u4BkSSSRSQGswDyuQDt1jtanYScqjA1P9a+h7w0mSxkMk0YIJN/lDkm6QxlSS92Qrh4gVOx0DanYScqjA1P8AWvoeMUMkkXRJLEV6Po7fKHsV6Not7Pu2hyuo7+/YU7CTlUYGp/rX0N3Ks0ynDBhBPEoY3b9qWubk/wARPax8adhJyqMDU/1r6FJ5TY6HD49MwwMsTqxBkRG1NqN9fV2Gllt2+lV0THPjWN6dD3qSKSamWnmaqWZKp1bLsck8ayxMGRxcEf8Ah8Qdq81zVatinzUkbo3K1ybUKlzhZqX0ZVhyTPiiqtpAPRxE9ctvcXW/+kNw2qqnZZ/yuyT8lVHHZbM7Jv3XgWzLsNHDGsMdgsaqoHcANr1K5yuVVUke5XOvLxPv06/zLvw3FcHU9dIO8ePfQDWL2uL9196A9UByXnG9bJ9CX8aWqm7hepW35ZfqLpzberMN8w/fas6neu6mdVvndSzViYGhnmC6fDzYe1xLG8Z62nZ1KnrAHTseNj8DQFW8lMSCj6ojJHh3VWV+j1TOxZnfTCb30Q6nXSWIY2FgKA0sPzdvFCcNHJG0d8HGNQI04eJzJiBpsQXmdn1C4VgVB4bgbEPIeX5S2Kd4zqlQ6N/3fykzGzlbqwURJYCxWBVJAtpAlOVnJ1pXjxmF0ri4DdLiyyjtjc9xFwDfbUe/aiGVG2sfkpTBOjUWN/dX9tQhIpsNmjrh8xWTD4uHWDDqKq17XdL+kDbvOw2uNzorXwpej2ovErY+WjtfCtrV4kh5s8B3S/1P7V1xsupz75qtU9B5ssB/9X+p/amMl1Hvmq1+w82WA7pf6n9qYyXUe+arX7DzZYDul/qf2pjJdR75qtfsPNlgO6X+p/amMl1Hvmq1+w82WA7pf6n9qYyXUe+arVPQebPAd0v9T+1MZLqPfNVr9iPzvkblOEj6XEvIi3sOuSST2BVUkmu8dRPItjdppF7UrZXXWbfJCtYHkDJjVfERKcNHY/J0lu0klr2Zz/Ap24A/AjdqVrOy+FdupvL7UWNUa9by8VQ3uS2Q5diGOFnSaHGRi0sbPYFgBqKEXBHb8N9xvWc0szfjatrVyOJ/aFWxL7VRWr4Fn82eA7pf6n9qnxkupL75qtU9B5ssB3S/1P7Uxkuo981Wv2HmywHdL/U/tTGS6j3zVa/YebLAd0v9T+1MZLqPfNVr9h5ssB3S/wBT+1MZLqPfNVr9h5ssB3S/1P7Uxkuo981Wv2HmywHdL/U/tTGS6j3zVa/YebPAd0v9T+1MbLqPfNVr9jE+LwuUJ8mgEss0x1xwA63J9HVsOqvV+vSbcDRGPqFvLsRM1MnLLWP7R65ZrkbnIzk68OvFYwq+LmOp2tcxg/8AZqxubD3bbAdl66zyo6xrO6n7aY1M6PsYzY1Pv4mhHyTxOp5WeDpJmR5tIYdJpxUcvRM5BMiiFWhViBYH0QDYTkpJrkLvJDNIsEZjixI0xAlVmmZCrjUo1FQH69gT0jbC5oCu5hyIxkkPQxvho1+TLFbrk6oIWXDgEKulRLLJLexKsEIBIvQE3kvJiSLFvi5GV+kkxEpFzqRnEUcQDFbuoijYWNtJc2vxoC2UByXnG9bJ9CX8aWqm7hepW35ZfqLpzberMN8w/fas6neu6mdVvndSzViYCgFAKAUBi1AQXKLkph8ZZ3BSZR1JozpkXjbccQCb2NbRzOj2Jlobw1D4tiZaLkV6fNc0y82xEfy3DDfpoxaYDfZlB4i3G1tx1uNbIyGXJbq6cChI4Ju6t1dFyJzKOXGAxC9WdUYDrJKejZTtcHVsbXtsSPfWT6eRmaGElLKzNPQsKODuCCPdWBOqKh6oDF6Aj8wz3DQX6aaNLC9i41Wvb0eJ4Hs7K7tje5bGoaMie/upaVGbl3NimMWVYZ5De3TSLphUXtrt3bHY2Ox27KpSmaxLZHeXErSjbH8UrrPBMzey3kYZGE2ay/K5QAApFoE43sgADHfiQPhXR1RZsiSxDo+qsS7Cl1Pv6lvVbVMRkByl5KxYoiVWaHEp+7njJDr7jYjUOPHvNuJvtFO5mzNNDeGodHsXa3ihAJyuxOAboM1jZkBVVxcS9RgbdZl7CL7232NlPbth2ypbGvkUYVkyXol26F3wWPimUPC6yKeBVgR/tUitVq2KhE5jmrYqGxXB1F6AzQCgPhicWkal5GVFAuSzAAD4muURVyOUaqrYiFJxnLabEyHDZTCZDcKcQ4PQJc9ZuG4G/HjY2BsL1pTNa29KvlxLm0jY23pls8OJL8nOSKYd/lE0j4nEm46aQklQf4UBJCjj4kcNqylnV6XUSxNDGapV6XWpY3T/AGWasCYUAoBQCgFAcl5xvWyfQl/Glqpu4XqVt+WX6i6c23q3DfMP32rOp3rupnVb53Us1YmAoBQCgFAKAUBigIrNeTmExP7+CNza2rTZ7b/xrZhxPb21oyV7O6pqyeSPuqQrc3WDH7kzw29Ho536p/mGone+9a4uRc7F6ohtjJF71i9UQx5Cf/cMx/8A2f8A21ziv+ieh2xn/rb6Ac38TfvsVjZv5ekxBOnvtYdu3gKLVLwaieRwtY7+LUTyN3A8hsvi3XDIxvcmS8hJ7/2hNZrUSrxOj6uZ2bv8fgsKIALAADuHCsSbap6oDNAYoDxJGGBVgCDxBFwfqNE2BLUyKpjub7CMxkw/SYWU8GgkKWPzeAHuFqpbVPRLHbU8SxtbIiXXfEniaAynPYD+yxcOIXulWxue30b7W4au3hXe/TOzaqdDv2lI7Nip0BzTP06pwcElv41dQG+oygju4dlLlMu28qHPZ0a7byp5AZtn7dX5DAl9tRkUhb/xECY3A48DTs6bmUdlSJ/NfQNlufTECTEwYde3olux7b+jf/8AoUv0zcmqvUX6RmTVXqbmD5vcObSY15cXLsS0sjaQdr6VB9G44G+21dXVT8mfCngZurX5RpdTwLZBAqKERVVQLBVACgdwA2FSqqrmSKqu2qfUUODNAKAUAoBQCgOS843rZPoS/jS1U3cL1K2/LL9RvciuXuXYfAwQTT6ZEUhl6KRrHUx4qhB49hrtNTyOeqohpUUsrpHKiE55zcq9p+xl/TrLCy6GODm5R5zcq9p+xl/TphZdBg5uUec3KvafsZf06YWXQYOblHnNyr2n7GX9OmFl0GDm5R5zcq9p+xl/TphZdBg5uUec3KvafsZf06YWXQYOblHnNyr2n7GX9OmFl0GDm5R5zcq9p+xl/TphZdBg5uUec3KvafsZf06YWXQYOblHnNyr2n7GX9OmFl0GDm5R5zcq9p+xl/TphZdBg5uUec3KvafsZf06YWXQYOblHnNyr2n7GX9OmFl0GDm5R5zcq9p+xl/TphZdBg5uUec3KvafsZf06YWXQYOblHnNyr2n7GX9OmFl0GDm5R5zcq9p+xl/TphZdBg5uUec3KvafsZf06YWXQYOblHnNyr2n7GX9OmFl0GDm5R5zcq9p+xl/TphpdBg5uUeczKvafsZv06YaXQYOblHnNyr2n7GX9OmGl0GDm5R5zcq9p+xl/TphZdBg5uUec3KvafsZf06YWXQYOblHnNyr2n7GX9OmFl0GDm5R5zcq9p+xl/TphZdBg5uUec3KvafsZf06YWXQYOblHnNyr2n7GX9OmFl0GDm5R5zcq9p+xl/TphZdBg5uUec3KvafsZf06YWXQYOblHnNyr2n7GX9OmFl0GDm5R5zcq9p+xl/TphZdBg5uUofKjPMPjMyWbCv0iDChCdLL1hK5Is4B4ON/fWqxuZDYudps6JzKdUcm20lOVsSjFzAAekvZ/kWpby6kiOXUiNA7h4V2vLqc3najQO4eFLy6i87UaB3DwpeXUXnajQO4eFLy6i87UaB3DwpeXUXnajQO4eFLy6i87UaB3DwpeXUXnajQO4eFLy6i87UaB3DwpeXUXnajQO4eFLy6i87UaB3DwpeXUXnajQO4eFLy6i87UaB3DwpeXUXnajQO4eFLy6i87UaB3DwpeXUXnajQO4eFLy6i87UaB3DwpeXUXnajQO4eFLy6i87UaB3DwpeXUXnajQO4eFLy6i87UaB3DwpeXUXnajQO4eFLy6i87UaB3DwpeXUXnajQO4eFLy6i87UaB3DwpeXUXnajQO4eFLy6i87UaB3DwpeXUXnajQO4eFLy6i87UaB3DwpeXUXnajQO4eFLy6i87UaB3DwpeXUXnajQO4eFLy6i87UaQOAFHKtge5buZ//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PA"/>
          </a:p>
        </p:txBody>
      </p:sp>
      <p:pic>
        <p:nvPicPr>
          <p:cNvPr id="1036" name="Picture 12" descr="http://www.crecimiento-personal.com/inteligencia_emocional.jpg"/>
          <p:cNvPicPr>
            <a:picLocks noChangeAspect="1" noChangeArrowheads="1"/>
          </p:cNvPicPr>
          <p:nvPr/>
        </p:nvPicPr>
        <p:blipFill>
          <a:blip r:embed="rId3"/>
          <a:srcRect/>
          <a:stretch>
            <a:fillRect/>
          </a:stretch>
        </p:blipFill>
        <p:spPr bwMode="auto">
          <a:xfrm>
            <a:off x="1428728" y="4000504"/>
            <a:ext cx="4514850" cy="2462208"/>
          </a:xfrm>
          <a:prstGeom prst="rect">
            <a:avLst/>
          </a:prstGeom>
          <a:noFill/>
        </p:spPr>
      </p:pic>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4" name="3 Marcador de número de diapositiva"/>
          <p:cNvSpPr>
            <a:spLocks noGrp="1"/>
          </p:cNvSpPr>
          <p:nvPr>
            <p:ph type="sldNum" sz="quarter" idx="12"/>
          </p:nvPr>
        </p:nvSpPr>
        <p:spPr/>
        <p:txBody>
          <a:bodyPr/>
          <a:lstStyle/>
          <a:p>
            <a:fld id="{3A748F89-666B-4E51-97F5-BF89709E69D9}" type="slidenum">
              <a:rPr lang="es-PA" smtClean="0"/>
              <a:t>3</a:t>
            </a:fld>
            <a:endParaRPr lang="es-PA"/>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939784"/>
          </a:xfrm>
        </p:spPr>
        <p:style>
          <a:lnRef idx="3">
            <a:schemeClr val="lt1"/>
          </a:lnRef>
          <a:fillRef idx="1">
            <a:schemeClr val="accent1"/>
          </a:fillRef>
          <a:effectRef idx="1">
            <a:schemeClr val="accent1"/>
          </a:effectRef>
          <a:fontRef idx="minor">
            <a:schemeClr val="lt1"/>
          </a:fontRef>
        </p:style>
        <p:txBody>
          <a:bodyPr/>
          <a:lstStyle/>
          <a:p>
            <a:r>
              <a:rPr lang="es-ES" dirty="0" smtClean="0"/>
              <a:t>LA PLANIFICACIÓN ANUAL </a:t>
            </a:r>
            <a:endParaRPr lang="es-PA"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30</a:t>
            </a:fld>
            <a:endParaRPr lang="es-PA"/>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lvl="0"/>
            <a:r>
              <a:rPr lang="es-ES" dirty="0" smtClean="0"/>
              <a:t>MAPA  CURRICULAR DE ALCALCE</a:t>
            </a:r>
            <a:endParaRPr lang="es-PA" dirty="0"/>
          </a:p>
        </p:txBody>
      </p:sp>
      <p:graphicFrame>
        <p:nvGraphicFramePr>
          <p:cNvPr id="4" name="3 Marcador de contenido"/>
          <p:cNvGraphicFramePr>
            <a:graphicFrameLocks noGrp="1"/>
          </p:cNvGraphicFramePr>
          <p:nvPr>
            <p:ph idx="1"/>
          </p:nvPr>
        </p:nvGraphicFramePr>
        <p:xfrm>
          <a:off x="457200" y="1600200"/>
          <a:ext cx="8229599" cy="4314351"/>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685792">
                <a:tc>
                  <a:txBody>
                    <a:bodyPr/>
                    <a:lstStyle/>
                    <a:p>
                      <a:r>
                        <a:rPr lang="es-ES" sz="1200" dirty="0" smtClean="0"/>
                        <a:t>objetivo</a:t>
                      </a:r>
                      <a:endParaRPr lang="es-PA" sz="1200" dirty="0"/>
                    </a:p>
                  </a:txBody>
                  <a:tcPr/>
                </a:tc>
                <a:tc>
                  <a:txBody>
                    <a:bodyPr/>
                    <a:lstStyle/>
                    <a:p>
                      <a:r>
                        <a:rPr lang="es-ES" sz="1200" dirty="0" smtClean="0"/>
                        <a:t>competencias </a:t>
                      </a:r>
                    </a:p>
                    <a:p>
                      <a:r>
                        <a:rPr lang="es-ES" sz="1200" dirty="0" smtClean="0"/>
                        <a:t>taxonomía</a:t>
                      </a:r>
                    </a:p>
                    <a:p>
                      <a:pPr algn="ctr"/>
                      <a:r>
                        <a:rPr lang="es-ES" sz="1200" dirty="0" smtClean="0"/>
                        <a:t>y</a:t>
                      </a:r>
                      <a:r>
                        <a:rPr lang="es-ES" sz="1200" baseline="0" dirty="0" smtClean="0"/>
                        <a:t> nivel</a:t>
                      </a:r>
                      <a:endParaRPr lang="es-PA" sz="1200" dirty="0"/>
                    </a:p>
                  </a:txBody>
                  <a:tcPr/>
                </a:tc>
                <a:tc>
                  <a:txBody>
                    <a:bodyPr/>
                    <a:lstStyle/>
                    <a:p>
                      <a:r>
                        <a:rPr lang="es-ES" sz="1200" dirty="0" smtClean="0"/>
                        <a:t>periodos</a:t>
                      </a:r>
                      <a:r>
                        <a:rPr lang="es-ES" sz="1200" baseline="0" dirty="0" smtClean="0"/>
                        <a:t> de aprendizajes </a:t>
                      </a:r>
                    </a:p>
                    <a:p>
                      <a:r>
                        <a:rPr lang="es-ES" sz="1200" baseline="0" dirty="0" smtClean="0"/>
                        <a:t>requeridos</a:t>
                      </a:r>
                      <a:endParaRPr lang="es-PA" sz="1200" dirty="0"/>
                    </a:p>
                  </a:txBody>
                  <a:tcPr/>
                </a:tc>
                <a:tc>
                  <a:txBody>
                    <a:bodyPr/>
                    <a:lstStyle/>
                    <a:p>
                      <a:r>
                        <a:rPr lang="es-ES" sz="1200" dirty="0" smtClean="0"/>
                        <a:t>Total de periodos de clases al</a:t>
                      </a:r>
                      <a:r>
                        <a:rPr lang="es-ES" sz="1200" baseline="0" dirty="0" smtClean="0"/>
                        <a:t> año. </a:t>
                      </a:r>
                      <a:endParaRPr lang="es-ES" sz="1200" dirty="0" smtClean="0"/>
                    </a:p>
                    <a:p>
                      <a:r>
                        <a:rPr lang="es-ES" sz="1000" baseline="0" dirty="0" smtClean="0"/>
                        <a:t>sin contar semana de exámenes y de diagnostico </a:t>
                      </a:r>
                      <a:endParaRPr lang="es-PA" sz="1000" dirty="0"/>
                    </a:p>
                  </a:txBody>
                  <a:tcPr/>
                </a:tc>
                <a:tc>
                  <a:txBody>
                    <a:bodyPr/>
                    <a:lstStyle/>
                    <a:p>
                      <a:r>
                        <a:rPr lang="es-ES" sz="1200" dirty="0" smtClean="0"/>
                        <a:t>periodos </a:t>
                      </a:r>
                    </a:p>
                    <a:p>
                      <a:r>
                        <a:rPr lang="es-ES" sz="1200" dirty="0" smtClean="0"/>
                        <a:t>reales</a:t>
                      </a:r>
                      <a:r>
                        <a:rPr lang="es-ES" sz="1200" baseline="0" dirty="0" smtClean="0"/>
                        <a:t>  asignados</a:t>
                      </a:r>
                      <a:endParaRPr lang="es-PA" sz="1200" dirty="0"/>
                    </a:p>
                  </a:txBody>
                  <a:tcPr/>
                </a:tc>
                <a:tc>
                  <a:txBody>
                    <a:bodyPr/>
                    <a:lstStyle/>
                    <a:p>
                      <a:r>
                        <a:rPr lang="es-ES" sz="1200" dirty="0" smtClean="0"/>
                        <a:t>Periodos de clases  disponibles</a:t>
                      </a:r>
                      <a:endParaRPr lang="es-PA" sz="1200" dirty="0"/>
                    </a:p>
                  </a:txBody>
                  <a:tcPr/>
                </a:tc>
                <a:tc>
                  <a:txBody>
                    <a:bodyPr/>
                    <a:lstStyle/>
                    <a:p>
                      <a:r>
                        <a:rPr lang="es-ES" sz="1200" dirty="0" smtClean="0"/>
                        <a:t>Trimestre </a:t>
                      </a:r>
                      <a:endParaRPr lang="es-PA" sz="1200" dirty="0"/>
                    </a:p>
                  </a:txBody>
                  <a:tcPr/>
                </a:tc>
              </a:tr>
              <a:tr h="1021557">
                <a:tc>
                  <a:txBody>
                    <a:bodyPr/>
                    <a:lstStyle/>
                    <a:p>
                      <a:r>
                        <a:rPr lang="es-ES" sz="1000" dirty="0" smtClean="0"/>
                        <a:t>Se copia del programa</a:t>
                      </a:r>
                      <a:endParaRPr lang="es-PA" sz="1000" dirty="0"/>
                    </a:p>
                  </a:txBody>
                  <a:tcPr/>
                </a:tc>
                <a:tc>
                  <a:txBody>
                    <a:bodyPr/>
                    <a:lstStyle/>
                    <a:p>
                      <a:endParaRPr lang="es-PA" dirty="0"/>
                    </a:p>
                  </a:txBody>
                  <a:tcPr/>
                </a:tc>
                <a:tc>
                  <a:txBody>
                    <a:bodyPr/>
                    <a:lstStyle/>
                    <a:p>
                      <a:endParaRPr lang="es-PA" dirty="0"/>
                    </a:p>
                  </a:txBody>
                  <a:tcPr/>
                </a:tc>
                <a:tc>
                  <a:txBody>
                    <a:bodyPr/>
                    <a:lstStyle/>
                    <a:p>
                      <a:endParaRPr lang="es-PA"/>
                    </a:p>
                  </a:txBody>
                  <a:tcPr/>
                </a:tc>
                <a:tc>
                  <a:txBody>
                    <a:bodyPr/>
                    <a:lstStyle/>
                    <a:p>
                      <a:endParaRPr lang="es-PA" dirty="0"/>
                    </a:p>
                  </a:txBody>
                  <a:tcPr/>
                </a:tc>
                <a:tc>
                  <a:txBody>
                    <a:bodyPr/>
                    <a:lstStyle/>
                    <a:p>
                      <a:endParaRPr lang="es-PA" dirty="0"/>
                    </a:p>
                  </a:txBody>
                  <a:tcPr/>
                </a:tc>
                <a:tc>
                  <a:txBody>
                    <a:bodyPr/>
                    <a:lstStyle/>
                    <a:p>
                      <a:endParaRPr lang="es-PA" dirty="0"/>
                    </a:p>
                  </a:txBody>
                  <a:tcPr/>
                </a:tc>
              </a:tr>
              <a:tr h="1021557">
                <a:tc>
                  <a:txBody>
                    <a:bodyPr/>
                    <a:lstStyle/>
                    <a:p>
                      <a:endParaRPr lang="es-PA" sz="1000" dirty="0"/>
                    </a:p>
                  </a:txBody>
                  <a:tcPr/>
                </a:tc>
                <a:tc>
                  <a:txBody>
                    <a:bodyPr/>
                    <a:lstStyle/>
                    <a:p>
                      <a:endParaRPr lang="es-PA" dirty="0"/>
                    </a:p>
                  </a:txBody>
                  <a:tcPr/>
                </a:tc>
                <a:tc>
                  <a:txBody>
                    <a:bodyPr/>
                    <a:lstStyle/>
                    <a:p>
                      <a:endParaRPr lang="es-PA" dirty="0"/>
                    </a:p>
                  </a:txBody>
                  <a:tcPr/>
                </a:tc>
                <a:tc>
                  <a:txBody>
                    <a:bodyPr/>
                    <a:lstStyle/>
                    <a:p>
                      <a:endParaRPr lang="es-PA"/>
                    </a:p>
                  </a:txBody>
                  <a:tcPr/>
                </a:tc>
                <a:tc>
                  <a:txBody>
                    <a:bodyPr/>
                    <a:lstStyle/>
                    <a:p>
                      <a:endParaRPr lang="es-PA" dirty="0"/>
                    </a:p>
                  </a:txBody>
                  <a:tcPr/>
                </a:tc>
                <a:tc>
                  <a:txBody>
                    <a:bodyPr/>
                    <a:lstStyle/>
                    <a:p>
                      <a:endParaRPr lang="es-PA" dirty="0"/>
                    </a:p>
                  </a:txBody>
                  <a:tcPr/>
                </a:tc>
                <a:tc>
                  <a:txBody>
                    <a:bodyPr/>
                    <a:lstStyle/>
                    <a:p>
                      <a:endParaRPr lang="es-PA" dirty="0"/>
                    </a:p>
                  </a:txBody>
                  <a:tcPr/>
                </a:tc>
              </a:tr>
              <a:tr h="1021557">
                <a:tc>
                  <a:txBody>
                    <a:bodyPr/>
                    <a:lstStyle/>
                    <a:p>
                      <a:endParaRPr lang="es-PA" sz="1000" dirty="0"/>
                    </a:p>
                  </a:txBody>
                  <a:tcPr/>
                </a:tc>
                <a:tc>
                  <a:txBody>
                    <a:bodyPr/>
                    <a:lstStyle/>
                    <a:p>
                      <a:endParaRPr lang="es-PA" dirty="0"/>
                    </a:p>
                  </a:txBody>
                  <a:tcPr/>
                </a:tc>
                <a:tc>
                  <a:txBody>
                    <a:bodyPr/>
                    <a:lstStyle/>
                    <a:p>
                      <a:endParaRPr lang="es-PA" dirty="0"/>
                    </a:p>
                  </a:txBody>
                  <a:tcPr/>
                </a:tc>
                <a:tc>
                  <a:txBody>
                    <a:bodyPr/>
                    <a:lstStyle/>
                    <a:p>
                      <a:endParaRPr lang="es-PA"/>
                    </a:p>
                  </a:txBody>
                  <a:tcPr/>
                </a:tc>
                <a:tc>
                  <a:txBody>
                    <a:bodyPr/>
                    <a:lstStyle/>
                    <a:p>
                      <a:endParaRPr lang="es-PA" dirty="0"/>
                    </a:p>
                  </a:txBody>
                  <a:tcPr/>
                </a:tc>
                <a:tc>
                  <a:txBody>
                    <a:bodyPr/>
                    <a:lstStyle/>
                    <a:p>
                      <a:endParaRPr lang="es-PA" dirty="0"/>
                    </a:p>
                  </a:txBody>
                  <a:tcPr/>
                </a:tc>
                <a:tc>
                  <a:txBody>
                    <a:bodyPr/>
                    <a:lstStyle/>
                    <a:p>
                      <a:endParaRPr lang="es-PA" dirty="0"/>
                    </a:p>
                  </a:txBody>
                  <a:tcPr/>
                </a:tc>
              </a:tr>
            </a:tbl>
          </a:graphicData>
        </a:graphic>
      </p:graphicFrame>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31</a:t>
            </a:fld>
            <a:endParaRPr lang="es-PA"/>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1400623537"/>
              </p:ext>
            </p:extLst>
          </p:nvPr>
        </p:nvGraphicFramePr>
        <p:xfrm>
          <a:off x="457200" y="620688"/>
          <a:ext cx="8229600" cy="6035040"/>
        </p:xfrm>
        <a:graphic>
          <a:graphicData uri="http://schemas.openxmlformats.org/drawingml/2006/table">
            <a:tbl>
              <a:tblPr firstRow="1" bandRow="1">
                <a:tableStyleId>{5C22544A-7EE6-4342-B048-85BDC9FD1C3A}</a:tableStyleId>
              </a:tblPr>
              <a:tblGrid>
                <a:gridCol w="1645920"/>
                <a:gridCol w="1645920"/>
                <a:gridCol w="1645920"/>
                <a:gridCol w="1645920"/>
                <a:gridCol w="1645920"/>
              </a:tblGrid>
              <a:tr h="370840">
                <a:tc>
                  <a:txBody>
                    <a:bodyPr/>
                    <a:lstStyle/>
                    <a:p>
                      <a:r>
                        <a:rPr lang="es-PA" b="1" dirty="0" smtClean="0"/>
                        <a:t>OBJETIVOS </a:t>
                      </a:r>
                      <a:endParaRPr lang="es-PA" dirty="0"/>
                    </a:p>
                  </a:txBody>
                  <a:tcPr/>
                </a:tc>
                <a:tc>
                  <a:txBody>
                    <a:bodyPr/>
                    <a:lstStyle/>
                    <a:p>
                      <a:r>
                        <a:rPr lang="es-PA" b="1" dirty="0" smtClean="0"/>
                        <a:t>INDICADORES DE LOGRO </a:t>
                      </a:r>
                      <a:endParaRPr lang="es-PA" dirty="0"/>
                    </a:p>
                  </a:txBody>
                  <a:tcPr/>
                </a:tc>
                <a:tc gridSpan="3">
                  <a:txBody>
                    <a:bodyPr/>
                    <a:lstStyle/>
                    <a:p>
                      <a:pPr algn="ctr"/>
                      <a:r>
                        <a:rPr lang="es-PA" b="1" dirty="0" smtClean="0"/>
                        <a:t>EVALUACION</a:t>
                      </a:r>
                      <a:endParaRPr lang="es-PA" dirty="0"/>
                    </a:p>
                  </a:txBody>
                  <a:tcPr/>
                </a:tc>
                <a:tc hMerge="1">
                  <a:txBody>
                    <a:bodyPr/>
                    <a:lstStyle/>
                    <a:p>
                      <a:endParaRPr lang="es-PA" dirty="0"/>
                    </a:p>
                  </a:txBody>
                  <a:tcPr/>
                </a:tc>
                <a:tc hMerge="1">
                  <a:txBody>
                    <a:bodyPr/>
                    <a:lstStyle/>
                    <a:p>
                      <a:endParaRPr lang="es-PA" dirty="0"/>
                    </a:p>
                  </a:txBody>
                  <a:tcPr/>
                </a:tc>
              </a:tr>
              <a:tr h="370840">
                <a:tc>
                  <a:txBody>
                    <a:bodyPr/>
                    <a:lstStyle/>
                    <a:p>
                      <a:endParaRPr lang="es-PA" dirty="0"/>
                    </a:p>
                  </a:txBody>
                  <a:tcPr/>
                </a:tc>
                <a:tc>
                  <a:txBody>
                    <a:bodyPr/>
                    <a:lstStyle/>
                    <a:p>
                      <a:endParaRPr lang="es-PA"/>
                    </a:p>
                  </a:txBody>
                  <a:tcPr/>
                </a:tc>
                <a:tc>
                  <a:txBody>
                    <a:bodyPr/>
                    <a:lstStyle/>
                    <a:p>
                      <a:r>
                        <a:rPr lang="es-PA" b="1" dirty="0" smtClean="0"/>
                        <a:t>EVIDENCIA</a:t>
                      </a:r>
                      <a:endParaRPr lang="es-PA" dirty="0"/>
                    </a:p>
                  </a:txBody>
                  <a:tcPr/>
                </a:tc>
                <a:tc>
                  <a:txBody>
                    <a:bodyPr/>
                    <a:lstStyle/>
                    <a:p>
                      <a:r>
                        <a:rPr lang="es-PA" b="1" dirty="0" smtClean="0"/>
                        <a:t>CRITERIOS</a:t>
                      </a:r>
                      <a:endParaRPr lang="es-PA" dirty="0"/>
                    </a:p>
                  </a:txBody>
                  <a:tcPr/>
                </a:tc>
                <a:tc>
                  <a:txBody>
                    <a:bodyPr/>
                    <a:lstStyle/>
                    <a:p>
                      <a:r>
                        <a:rPr lang="es-PA" b="1" dirty="0" smtClean="0"/>
                        <a:t>TIPO DE EVALUACION </a:t>
                      </a:r>
                      <a:endParaRPr lang="es-PA"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800" kern="1200" baseline="0" dirty="0" smtClean="0">
                          <a:solidFill>
                            <a:schemeClr val="dk1"/>
                          </a:solidFill>
                          <a:latin typeface="+mn-lt"/>
                          <a:ea typeface="+mn-ea"/>
                          <a:cs typeface="+mn-cs"/>
                        </a:rPr>
                        <a:t>Se toma del programa en concordancia con el indicador de logro.</a:t>
                      </a:r>
                    </a:p>
                    <a:p>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800" kern="1200" baseline="0" dirty="0" smtClean="0">
                          <a:solidFill>
                            <a:schemeClr val="dk1"/>
                          </a:solidFill>
                          <a:latin typeface="+mn-lt"/>
                          <a:ea typeface="+mn-ea"/>
                          <a:cs typeface="+mn-cs"/>
                        </a:rPr>
                        <a:t>Se toma del programa</a:t>
                      </a:r>
                    </a:p>
                    <a:p>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800" b="1" kern="1200" baseline="0" dirty="0" smtClean="0">
                          <a:solidFill>
                            <a:schemeClr val="dk1"/>
                          </a:solidFill>
                          <a:latin typeface="+mn-lt"/>
                          <a:ea typeface="+mn-ea"/>
                          <a:cs typeface="+mn-cs"/>
                        </a:rPr>
                        <a:t>PRODUCTO: Lo tangible, se puede evaluar posteriormente DESEMPEÑO: Los procesos para alcanzar el producto se evalúa durante el desarrollo de la actividad.</a:t>
                      </a:r>
                    </a:p>
                    <a:p>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800" kern="1200" baseline="0" dirty="0" smtClean="0">
                          <a:solidFill>
                            <a:schemeClr val="dk1"/>
                          </a:solidFill>
                          <a:latin typeface="+mn-lt"/>
                          <a:ea typeface="+mn-ea"/>
                          <a:cs typeface="+mn-cs"/>
                        </a:rPr>
                        <a:t>Los plasmados en los instrumentos de evaluación</a:t>
                      </a:r>
                      <a:r>
                        <a:rPr kumimoji="0" lang="es-PA" sz="1800" b="1" kern="1200" baseline="0" dirty="0" smtClean="0">
                          <a:solidFill>
                            <a:schemeClr val="dk1"/>
                          </a:solidFill>
                          <a:latin typeface="+mn-lt"/>
                          <a:ea typeface="+mn-ea"/>
                          <a:cs typeface="+mn-cs"/>
                        </a:rPr>
                        <a:t>. Deben ser de FORMA: FONDO:</a:t>
                      </a:r>
                    </a:p>
                    <a:p>
                      <a:endParaRPr lang="es-PA"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s-PA" sz="1800" b="1" kern="1200" baseline="0" dirty="0" smtClean="0">
                          <a:solidFill>
                            <a:schemeClr val="dk1"/>
                          </a:solidFill>
                          <a:latin typeface="+mn-lt"/>
                          <a:ea typeface="+mn-ea"/>
                          <a:cs typeface="+mn-cs"/>
                        </a:rPr>
                        <a:t>AUTOEVAL. El alumno COEVAL. El grupo HETEROEVAL: El docente INSTRUMENTOS - RUBRICA - ESCALA - LISTA DE COTEJO - OTROS</a:t>
                      </a:r>
                    </a:p>
                    <a:p>
                      <a:endParaRPr lang="es-PA" dirty="0"/>
                    </a:p>
                  </a:txBody>
                  <a:tcPr/>
                </a:tc>
              </a:tr>
            </a:tbl>
          </a:graphicData>
        </a:graphic>
      </p:graphicFrame>
      <p:sp>
        <p:nvSpPr>
          <p:cNvPr id="6" name="5 Título"/>
          <p:cNvSpPr>
            <a:spLocks noGrp="1"/>
          </p:cNvSpPr>
          <p:nvPr>
            <p:ph type="title"/>
          </p:nvPr>
        </p:nvSpPr>
        <p:spPr>
          <a:xfrm>
            <a:off x="885365" y="35696"/>
            <a:ext cx="6710971" cy="562074"/>
          </a:xfrm>
        </p:spPr>
        <p:txBody>
          <a:bodyPr>
            <a:normAutofit fontScale="90000"/>
          </a:bodyPr>
          <a:lstStyle/>
          <a:p>
            <a:r>
              <a:rPr lang="es-ES" dirty="0" smtClean="0"/>
              <a:t>Diseño de la clase</a:t>
            </a:r>
            <a:endParaRPr lang="es-PA" dirty="0"/>
          </a:p>
        </p:txBody>
      </p:sp>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32</a:t>
            </a:fld>
            <a:endParaRPr lang="es-PA"/>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Tipos de actividades</a:t>
            </a:r>
            <a:endParaRPr lang="es-PA" dirty="0"/>
          </a:p>
        </p:txBody>
      </p:sp>
      <p:graphicFrame>
        <p:nvGraphicFramePr>
          <p:cNvPr id="4" name="3 Marcador de contenido"/>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33</a:t>
            </a:fld>
            <a:endParaRPr lang="es-PA"/>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290"/>
            <a:ext cx="7715304" cy="582594"/>
          </a:xfrm>
        </p:spPr>
        <p:txBody>
          <a:bodyPr>
            <a:normAutofit fontScale="90000"/>
          </a:bodyPr>
          <a:lstStyle/>
          <a:p>
            <a:r>
              <a:rPr lang="es-ES" dirty="0" smtClean="0"/>
              <a:t>Contenidos de Procedimientos </a:t>
            </a:r>
            <a:endParaRPr lang="es-PA"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421379871"/>
              </p:ext>
            </p:extLst>
          </p:nvPr>
        </p:nvGraphicFramePr>
        <p:xfrm>
          <a:off x="457200" y="857232"/>
          <a:ext cx="82296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34</a:t>
            </a:fld>
            <a:endParaRPr lang="es-PA"/>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428596" y="214290"/>
            <a:ext cx="7715304" cy="582594"/>
          </a:xfrm>
        </p:spPr>
        <p:txBody>
          <a:bodyPr>
            <a:normAutofit fontScale="90000"/>
          </a:bodyPr>
          <a:lstStyle/>
          <a:p>
            <a:r>
              <a:rPr lang="es-ES" dirty="0" smtClean="0"/>
              <a:t>Contenidos </a:t>
            </a:r>
            <a:r>
              <a:rPr lang="es-ES" dirty="0" err="1" smtClean="0"/>
              <a:t>actitudinales</a:t>
            </a:r>
            <a:r>
              <a:rPr lang="es-ES" dirty="0" smtClean="0"/>
              <a:t> </a:t>
            </a:r>
            <a:endParaRPr lang="es-PA" dirty="0"/>
          </a:p>
        </p:txBody>
      </p:sp>
      <p:graphicFrame>
        <p:nvGraphicFramePr>
          <p:cNvPr id="5" name="3 Marcador de contenido"/>
          <p:cNvGraphicFramePr>
            <a:graphicFrameLocks noGrp="1"/>
          </p:cNvGraphicFramePr>
          <p:nvPr>
            <p:ph idx="1"/>
          </p:nvPr>
        </p:nvGraphicFramePr>
        <p:xfrm>
          <a:off x="457200" y="857232"/>
          <a:ext cx="8229600"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35</a:t>
            </a:fld>
            <a:endParaRPr lang="es-PA"/>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PA" dirty="0" smtClean="0"/>
              <a:t>Unidad correlacionada por materia</a:t>
            </a:r>
            <a:br>
              <a:rPr lang="es-PA" dirty="0" smtClean="0"/>
            </a:br>
            <a:r>
              <a:rPr lang="es-PA" dirty="0" smtClean="0"/>
              <a:t>español</a:t>
            </a:r>
            <a:endParaRPr lang="es-PA"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326244193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36</a:t>
            </a:fld>
            <a:endParaRPr lang="es-PA"/>
          </a:p>
        </p:txBody>
      </p:sp>
      <p:sp>
        <p:nvSpPr>
          <p:cNvPr id="7" name="6 Rectángulo"/>
          <p:cNvSpPr/>
          <p:nvPr/>
        </p:nvSpPr>
        <p:spPr>
          <a:xfrm>
            <a:off x="755576" y="1451411"/>
            <a:ext cx="1872208"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smtClean="0"/>
              <a:t>Incluye </a:t>
            </a:r>
          </a:p>
          <a:p>
            <a:pPr algn="ctr"/>
            <a:r>
              <a:rPr lang="es-PA" dirty="0" smtClean="0"/>
              <a:t>Todas las áreas del español</a:t>
            </a:r>
            <a:endParaRPr lang="es-PA" dirty="0"/>
          </a:p>
        </p:txBody>
      </p:sp>
      <p:sp>
        <p:nvSpPr>
          <p:cNvPr id="8" name="7 Elipse"/>
          <p:cNvSpPr/>
          <p:nvPr/>
        </p:nvSpPr>
        <p:spPr>
          <a:xfrm>
            <a:off x="166664" y="4941168"/>
            <a:ext cx="2483768" cy="12961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A" dirty="0" smtClean="0"/>
              <a:t>Objetivos</a:t>
            </a:r>
          </a:p>
          <a:p>
            <a:pPr algn="ctr"/>
            <a:r>
              <a:rPr lang="es-PA" dirty="0" smtClean="0"/>
              <a:t>8,9,10,11, 12</a:t>
            </a:r>
          </a:p>
          <a:p>
            <a:pPr algn="ctr"/>
            <a:r>
              <a:rPr lang="es-PA" dirty="0" smtClean="0"/>
              <a:t>5º grado</a:t>
            </a:r>
            <a:endParaRPr lang="es-PA" dirty="0"/>
          </a:p>
        </p:txBody>
      </p:sp>
    </p:spTree>
    <p:extLst>
      <p:ext uri="{BB962C8B-B14F-4D97-AF65-F5344CB8AC3E}">
        <p14:creationId xmlns:p14="http://schemas.microsoft.com/office/powerpoint/2010/main" val="3437533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normAutofit fontScale="90000"/>
          </a:bodyPr>
          <a:lstStyle/>
          <a:p>
            <a:r>
              <a:rPr lang="es-PA" dirty="0" smtClean="0"/>
              <a:t>Unidad trimestral</a:t>
            </a:r>
            <a:br>
              <a:rPr lang="es-PA" dirty="0" smtClean="0"/>
            </a:br>
            <a:r>
              <a:rPr lang="es-PA" dirty="0" smtClean="0"/>
              <a:t>proyecto integral</a:t>
            </a:r>
            <a:endParaRPr lang="es-PA"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1579099397"/>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37</a:t>
            </a:fld>
            <a:endParaRPr lang="es-PA"/>
          </a:p>
        </p:txBody>
      </p:sp>
      <p:sp>
        <p:nvSpPr>
          <p:cNvPr id="8" name="7 CuadroTexto"/>
          <p:cNvSpPr txBox="1"/>
          <p:nvPr/>
        </p:nvSpPr>
        <p:spPr>
          <a:xfrm>
            <a:off x="971600" y="2204864"/>
            <a:ext cx="5811912" cy="461665"/>
          </a:xfrm>
          <a:prstGeom prst="rect">
            <a:avLst/>
          </a:prstGeom>
          <a:noFill/>
        </p:spPr>
        <p:txBody>
          <a:bodyPr wrap="none" rtlCol="0">
            <a:spAutoFit/>
          </a:bodyPr>
          <a:lstStyle/>
          <a:p>
            <a:r>
              <a:rPr lang="es-PA" sz="1200" dirty="0" smtClean="0"/>
              <a:t>Practicar los mandamientos de La  Ley de Dios.</a:t>
            </a:r>
          </a:p>
          <a:p>
            <a:r>
              <a:rPr lang="es-PA" sz="1200" dirty="0" smtClean="0"/>
              <a:t>La familia, el hombre y la mujer, relaciones padres hijos,  el hogar, roles en el hogar</a:t>
            </a:r>
            <a:endParaRPr lang="es-PA" sz="1200" dirty="0"/>
          </a:p>
        </p:txBody>
      </p:sp>
      <p:sp>
        <p:nvSpPr>
          <p:cNvPr id="9" name="8 CuadroTexto"/>
          <p:cNvSpPr txBox="1"/>
          <p:nvPr/>
        </p:nvSpPr>
        <p:spPr>
          <a:xfrm>
            <a:off x="1043608" y="2895327"/>
            <a:ext cx="7021281" cy="646331"/>
          </a:xfrm>
          <a:prstGeom prst="rect">
            <a:avLst/>
          </a:prstGeom>
          <a:noFill/>
        </p:spPr>
        <p:txBody>
          <a:bodyPr wrap="none" rtlCol="0">
            <a:spAutoFit/>
          </a:bodyPr>
          <a:lstStyle/>
          <a:p>
            <a:r>
              <a:rPr lang="es-PA" sz="1200" dirty="0" smtClean="0"/>
              <a:t>Valorar las actividades económicas, medios de trasportes e instituciones de diversos grupos étnicos </a:t>
            </a:r>
          </a:p>
          <a:p>
            <a:r>
              <a:rPr lang="es-PA" sz="1200" dirty="0"/>
              <a:t>Grupos </a:t>
            </a:r>
            <a:r>
              <a:rPr lang="es-PA" sz="1200" dirty="0" smtClean="0"/>
              <a:t>étnicos, </a:t>
            </a:r>
            <a:r>
              <a:rPr lang="es-PA" sz="1200" dirty="0"/>
              <a:t>actividades económicas, medios de trasportes e instituciones </a:t>
            </a:r>
          </a:p>
          <a:p>
            <a:endParaRPr lang="es-PA" sz="1200" dirty="0" smtClean="0"/>
          </a:p>
        </p:txBody>
      </p:sp>
      <p:sp>
        <p:nvSpPr>
          <p:cNvPr id="10" name="9 CuadroTexto"/>
          <p:cNvSpPr txBox="1"/>
          <p:nvPr/>
        </p:nvSpPr>
        <p:spPr>
          <a:xfrm>
            <a:off x="395536" y="3068960"/>
            <a:ext cx="535724" cy="276999"/>
          </a:xfrm>
          <a:prstGeom prst="rect">
            <a:avLst/>
          </a:prstGeom>
          <a:noFill/>
        </p:spPr>
        <p:txBody>
          <a:bodyPr wrap="none" rtlCol="0">
            <a:spAutoFit/>
          </a:bodyPr>
          <a:lstStyle/>
          <a:p>
            <a:r>
              <a:rPr lang="es-PA" sz="1200" dirty="0" smtClean="0"/>
              <a:t>Soc</a:t>
            </a:r>
            <a:r>
              <a:rPr lang="es-PA" sz="1200" dirty="0"/>
              <a:t>.</a:t>
            </a:r>
            <a:r>
              <a:rPr lang="es-PA" sz="1200" dirty="0" smtClean="0"/>
              <a:t> </a:t>
            </a:r>
            <a:endParaRPr lang="es-PA" sz="1200" dirty="0"/>
          </a:p>
        </p:txBody>
      </p:sp>
      <p:sp>
        <p:nvSpPr>
          <p:cNvPr id="11" name="10 CuadroTexto"/>
          <p:cNvSpPr txBox="1"/>
          <p:nvPr/>
        </p:nvSpPr>
        <p:spPr>
          <a:xfrm>
            <a:off x="410101" y="3707740"/>
            <a:ext cx="468398" cy="276999"/>
          </a:xfrm>
          <a:prstGeom prst="rect">
            <a:avLst/>
          </a:prstGeom>
          <a:noFill/>
        </p:spPr>
        <p:txBody>
          <a:bodyPr wrap="none" rtlCol="0">
            <a:spAutoFit/>
          </a:bodyPr>
          <a:lstStyle/>
          <a:p>
            <a:r>
              <a:rPr lang="es-PA" sz="1200" dirty="0" smtClean="0"/>
              <a:t>Art  </a:t>
            </a:r>
            <a:endParaRPr lang="es-PA" sz="1200" dirty="0"/>
          </a:p>
        </p:txBody>
      </p:sp>
      <p:sp>
        <p:nvSpPr>
          <p:cNvPr id="12" name="11 CuadroTexto"/>
          <p:cNvSpPr txBox="1"/>
          <p:nvPr/>
        </p:nvSpPr>
        <p:spPr>
          <a:xfrm>
            <a:off x="1043608" y="3502749"/>
            <a:ext cx="6586611" cy="646331"/>
          </a:xfrm>
          <a:prstGeom prst="rect">
            <a:avLst/>
          </a:prstGeom>
          <a:noFill/>
        </p:spPr>
        <p:txBody>
          <a:bodyPr wrap="none" rtlCol="0">
            <a:spAutoFit/>
          </a:bodyPr>
          <a:lstStyle/>
          <a:p>
            <a:r>
              <a:rPr lang="es-PA" sz="1200" dirty="0" smtClean="0"/>
              <a:t>Crear una representación teatral incorporando los elementos del folklor, la música y los bailes  </a:t>
            </a:r>
          </a:p>
          <a:p>
            <a:r>
              <a:rPr lang="es-PA" sz="1200" dirty="0" smtClean="0"/>
              <a:t>Bailes folklórico, teatro, danza, ballet, notas musicales</a:t>
            </a:r>
          </a:p>
          <a:p>
            <a:endParaRPr lang="es-PA" sz="1200" dirty="0" smtClean="0"/>
          </a:p>
        </p:txBody>
      </p:sp>
      <p:sp>
        <p:nvSpPr>
          <p:cNvPr id="13" name="12 CuadroTexto"/>
          <p:cNvSpPr txBox="1"/>
          <p:nvPr/>
        </p:nvSpPr>
        <p:spPr>
          <a:xfrm>
            <a:off x="1115616" y="5517232"/>
            <a:ext cx="2016899" cy="276999"/>
          </a:xfrm>
          <a:prstGeom prst="rect">
            <a:avLst/>
          </a:prstGeom>
          <a:noFill/>
        </p:spPr>
        <p:txBody>
          <a:bodyPr wrap="none" rtlCol="0">
            <a:spAutoFit/>
          </a:bodyPr>
          <a:lstStyle/>
          <a:p>
            <a:r>
              <a:rPr lang="es-PA" sz="1200" dirty="0" smtClean="0"/>
              <a:t>Reading, </a:t>
            </a:r>
            <a:r>
              <a:rPr lang="es-PA" sz="1200" dirty="0" err="1" smtClean="0"/>
              <a:t>writing</a:t>
            </a:r>
            <a:r>
              <a:rPr lang="es-PA" sz="1200" dirty="0" smtClean="0"/>
              <a:t>, </a:t>
            </a:r>
            <a:r>
              <a:rPr lang="es-PA" sz="1200" dirty="0" err="1" smtClean="0"/>
              <a:t>listening</a:t>
            </a:r>
            <a:r>
              <a:rPr lang="es-PA" sz="1200" dirty="0" smtClean="0"/>
              <a:t>, </a:t>
            </a:r>
            <a:endParaRPr lang="es-PA" sz="1200" dirty="0"/>
          </a:p>
        </p:txBody>
      </p:sp>
    </p:spTree>
    <p:extLst>
      <p:ext uri="{BB962C8B-B14F-4D97-AF65-F5344CB8AC3E}">
        <p14:creationId xmlns:p14="http://schemas.microsoft.com/office/powerpoint/2010/main" val="40258101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PA" dirty="0" smtClean="0"/>
              <a:t>Proyecto: integrado</a:t>
            </a:r>
            <a:endParaRPr lang="es-PA" dirty="0"/>
          </a:p>
        </p:txBody>
      </p:sp>
      <p:graphicFrame>
        <p:nvGraphicFramePr>
          <p:cNvPr id="6" name="5 Marcador de contenido"/>
          <p:cNvGraphicFramePr>
            <a:graphicFrameLocks noGrp="1"/>
          </p:cNvGraphicFramePr>
          <p:nvPr>
            <p:ph idx="1"/>
            <p:extLst>
              <p:ext uri="{D42A27DB-BD31-4B8C-83A1-F6EECF244321}">
                <p14:modId xmlns:p14="http://schemas.microsoft.com/office/powerpoint/2010/main" val="2739189440"/>
              </p:ext>
            </p:extLst>
          </p:nvPr>
        </p:nvGraphicFramePr>
        <p:xfrm>
          <a:off x="1249288" y="1600200"/>
          <a:ext cx="6851104" cy="1752600"/>
        </p:xfrm>
        <a:graphic>
          <a:graphicData uri="http://schemas.openxmlformats.org/drawingml/2006/table">
            <a:tbl>
              <a:tblPr firstRow="1" bandRow="1">
                <a:tableStyleId>{5C22544A-7EE6-4342-B048-85BDC9FD1C3A}</a:tableStyleId>
              </a:tblPr>
              <a:tblGrid>
                <a:gridCol w="1645920"/>
                <a:gridCol w="1645920"/>
                <a:gridCol w="1645920"/>
                <a:gridCol w="1913344"/>
              </a:tblGrid>
              <a:tr h="370840">
                <a:tc>
                  <a:txBody>
                    <a:bodyPr/>
                    <a:lstStyle/>
                    <a:p>
                      <a:r>
                        <a:rPr lang="es-PA" dirty="0" smtClean="0"/>
                        <a:t>Objetivos </a:t>
                      </a:r>
                      <a:endParaRPr lang="es-PA" dirty="0"/>
                    </a:p>
                  </a:txBody>
                  <a:tcPr/>
                </a:tc>
                <a:tc>
                  <a:txBody>
                    <a:bodyPr/>
                    <a:lstStyle/>
                    <a:p>
                      <a:r>
                        <a:rPr lang="es-PA" dirty="0" smtClean="0"/>
                        <a:t>Contenidos </a:t>
                      </a:r>
                      <a:endParaRPr lang="es-PA" dirty="0"/>
                    </a:p>
                  </a:txBody>
                  <a:tcPr/>
                </a:tc>
                <a:tc>
                  <a:txBody>
                    <a:bodyPr/>
                    <a:lstStyle/>
                    <a:p>
                      <a:r>
                        <a:rPr lang="es-PA" dirty="0" smtClean="0"/>
                        <a:t>Competencia básicas</a:t>
                      </a:r>
                      <a:endParaRPr lang="es-PA" dirty="0"/>
                    </a:p>
                  </a:txBody>
                  <a:tcPr/>
                </a:tc>
                <a:tc>
                  <a:txBody>
                    <a:bodyPr/>
                    <a:lstStyle/>
                    <a:p>
                      <a:r>
                        <a:rPr lang="es-PA" dirty="0" smtClean="0"/>
                        <a:t>Indicadores de logros</a:t>
                      </a:r>
                      <a:endParaRPr lang="es-PA" dirty="0"/>
                    </a:p>
                  </a:txBody>
                  <a:tcPr/>
                </a:tc>
              </a:tr>
              <a:tr h="370840">
                <a:tc>
                  <a:txBody>
                    <a:bodyPr/>
                    <a:lstStyle/>
                    <a:p>
                      <a:endParaRPr lang="es-PA"/>
                    </a:p>
                  </a:txBody>
                  <a:tcPr/>
                </a:tc>
                <a:tc>
                  <a:txBody>
                    <a:bodyPr/>
                    <a:lstStyle/>
                    <a:p>
                      <a:endParaRPr lang="es-PA"/>
                    </a:p>
                  </a:txBody>
                  <a:tcPr/>
                </a:tc>
                <a:tc>
                  <a:txBody>
                    <a:bodyPr/>
                    <a:lstStyle/>
                    <a:p>
                      <a:endParaRPr lang="es-PA"/>
                    </a:p>
                  </a:txBody>
                  <a:tcPr/>
                </a:tc>
                <a:tc>
                  <a:txBody>
                    <a:bodyPr/>
                    <a:lstStyle/>
                    <a:p>
                      <a:endParaRPr lang="es-PA"/>
                    </a:p>
                  </a:txBody>
                  <a:tcPr/>
                </a:tc>
              </a:tr>
              <a:tr h="370840">
                <a:tc>
                  <a:txBody>
                    <a:bodyPr/>
                    <a:lstStyle/>
                    <a:p>
                      <a:endParaRPr lang="es-PA"/>
                    </a:p>
                  </a:txBody>
                  <a:tcPr/>
                </a:tc>
                <a:tc>
                  <a:txBody>
                    <a:bodyPr/>
                    <a:lstStyle/>
                    <a:p>
                      <a:endParaRPr lang="es-PA"/>
                    </a:p>
                  </a:txBody>
                  <a:tcPr/>
                </a:tc>
                <a:tc>
                  <a:txBody>
                    <a:bodyPr/>
                    <a:lstStyle/>
                    <a:p>
                      <a:endParaRPr lang="es-PA"/>
                    </a:p>
                  </a:txBody>
                  <a:tcPr/>
                </a:tc>
                <a:tc>
                  <a:txBody>
                    <a:bodyPr/>
                    <a:lstStyle/>
                    <a:p>
                      <a:endParaRPr lang="es-PA"/>
                    </a:p>
                  </a:txBody>
                  <a:tcPr/>
                </a:tc>
              </a:tr>
              <a:tr h="370840">
                <a:tc>
                  <a:txBody>
                    <a:bodyPr/>
                    <a:lstStyle/>
                    <a:p>
                      <a:endParaRPr lang="es-PA"/>
                    </a:p>
                  </a:txBody>
                  <a:tcPr/>
                </a:tc>
                <a:tc>
                  <a:txBody>
                    <a:bodyPr/>
                    <a:lstStyle/>
                    <a:p>
                      <a:endParaRPr lang="es-PA"/>
                    </a:p>
                  </a:txBody>
                  <a:tcPr/>
                </a:tc>
                <a:tc>
                  <a:txBody>
                    <a:bodyPr/>
                    <a:lstStyle/>
                    <a:p>
                      <a:endParaRPr lang="es-PA"/>
                    </a:p>
                  </a:txBody>
                  <a:tcPr/>
                </a:tc>
                <a:tc>
                  <a:txBody>
                    <a:bodyPr/>
                    <a:lstStyle/>
                    <a:p>
                      <a:endParaRPr lang="es-PA" dirty="0"/>
                    </a:p>
                  </a:txBody>
                  <a:tcPr/>
                </a:tc>
              </a:tr>
            </a:tbl>
          </a:graphicData>
        </a:graphic>
      </p:graphicFrame>
      <p:sp>
        <p:nvSpPr>
          <p:cNvPr id="4" name="3 Marcador de pie de página"/>
          <p:cNvSpPr>
            <a:spLocks noGrp="1"/>
          </p:cNvSpPr>
          <p:nvPr>
            <p:ph type="ftr" sz="quarter" idx="11"/>
          </p:nvPr>
        </p:nvSpPr>
        <p:spPr/>
        <p:txBody>
          <a:bodyPr/>
          <a:lstStyle/>
          <a:p>
            <a:r>
              <a:rPr lang="es-PA" smtClean="0"/>
              <a:t>Msc. gertrudis rodriguez</a:t>
            </a:r>
            <a:endParaRPr lang="es-PA"/>
          </a:p>
        </p:txBody>
      </p:sp>
      <p:sp>
        <p:nvSpPr>
          <p:cNvPr id="5" name="4 Marcador de número de diapositiva"/>
          <p:cNvSpPr>
            <a:spLocks noGrp="1"/>
          </p:cNvSpPr>
          <p:nvPr>
            <p:ph type="sldNum" sz="quarter" idx="12"/>
          </p:nvPr>
        </p:nvSpPr>
        <p:spPr/>
        <p:txBody>
          <a:bodyPr/>
          <a:lstStyle/>
          <a:p>
            <a:fld id="{3A748F89-666B-4E51-97F5-BF89709E69D9}" type="slidenum">
              <a:rPr lang="es-PA" smtClean="0"/>
              <a:t>38</a:t>
            </a:fld>
            <a:endParaRPr lang="es-PA"/>
          </a:p>
        </p:txBody>
      </p:sp>
    </p:spTree>
    <p:extLst>
      <p:ext uri="{BB962C8B-B14F-4D97-AF65-F5344CB8AC3E}">
        <p14:creationId xmlns:p14="http://schemas.microsoft.com/office/powerpoint/2010/main" val="36203241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www.enclavedocente.es/wp-content/uploads/2011/01/14.jpg"/>
          <p:cNvPicPr>
            <a:picLocks noChangeAspect="1" noChangeArrowheads="1"/>
          </p:cNvPicPr>
          <p:nvPr/>
        </p:nvPicPr>
        <p:blipFill>
          <a:blip r:embed="rId2"/>
          <a:srcRect/>
          <a:stretch>
            <a:fillRect/>
          </a:stretch>
        </p:blipFill>
        <p:spPr bwMode="auto">
          <a:xfrm>
            <a:off x="285720" y="214291"/>
            <a:ext cx="8572496" cy="6429420"/>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4</a:t>
            </a:fld>
            <a:endParaRPr lang="es-PA"/>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14290"/>
            <a:ext cx="8229600" cy="1143000"/>
          </a:xfrm>
        </p:spPr>
        <p:style>
          <a:lnRef idx="0">
            <a:schemeClr val="accent1"/>
          </a:lnRef>
          <a:fillRef idx="3">
            <a:schemeClr val="accent1"/>
          </a:fillRef>
          <a:effectRef idx="3">
            <a:schemeClr val="accent1"/>
          </a:effectRef>
          <a:fontRef idx="minor">
            <a:schemeClr val="lt1"/>
          </a:fontRef>
        </p:style>
        <p:txBody>
          <a:bodyPr>
            <a:normAutofit fontScale="90000"/>
          </a:bodyPr>
          <a:lstStyle/>
          <a:p>
            <a:r>
              <a:rPr lang="es-ES" dirty="0" smtClean="0"/>
              <a:t>OBJETIVOS DE LA EDUCACIÓN </a:t>
            </a:r>
            <a:br>
              <a:rPr lang="es-ES" dirty="0" smtClean="0"/>
            </a:br>
            <a:r>
              <a:rPr lang="es-ES" dirty="0" smtClean="0"/>
              <a:t>COMPETENCIAS PARA LA VIDA</a:t>
            </a:r>
            <a:endParaRPr lang="es-PA" dirty="0"/>
          </a:p>
        </p:txBody>
      </p:sp>
      <p:pic>
        <p:nvPicPr>
          <p:cNvPr id="66562" name="Picture 2" descr="http://orientacionandujar.files.wordpress.com/2010/01/dibujo-competencias.jpg"/>
          <p:cNvPicPr>
            <a:picLocks noChangeAspect="1" noChangeArrowheads="1"/>
          </p:cNvPicPr>
          <p:nvPr/>
        </p:nvPicPr>
        <p:blipFill>
          <a:blip r:embed="rId2"/>
          <a:srcRect/>
          <a:stretch>
            <a:fillRect/>
          </a:stretch>
        </p:blipFill>
        <p:spPr bwMode="auto">
          <a:xfrm>
            <a:off x="357158" y="1714488"/>
            <a:ext cx="3714776" cy="4429156"/>
          </a:xfrm>
          <a:prstGeom prst="rect">
            <a:avLst/>
          </a:prstGeom>
          <a:noFill/>
        </p:spPr>
      </p:pic>
      <p:sp>
        <p:nvSpPr>
          <p:cNvPr id="5" name="4 CuadroTexto"/>
          <p:cNvSpPr txBox="1"/>
          <p:nvPr/>
        </p:nvSpPr>
        <p:spPr>
          <a:xfrm>
            <a:off x="4286248" y="1643050"/>
            <a:ext cx="4500594" cy="507831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s-PA" sz="1200" i="1" dirty="0"/>
              <a:t>• Competencias para el aprendizaje permanente</a:t>
            </a:r>
            <a:r>
              <a:rPr lang="es-PA" sz="1200" dirty="0"/>
              <a:t>. </a:t>
            </a:r>
            <a:r>
              <a:rPr lang="es-PA" sz="1200" dirty="0" smtClean="0"/>
              <a:t>habilidad lectora</a:t>
            </a:r>
            <a:r>
              <a:rPr lang="es-PA" sz="1200" dirty="0"/>
              <a:t>, integrarse a la cultura escrita, comunicarse en más de una lengua, habilidades digitales y aprender a aprender.</a:t>
            </a:r>
          </a:p>
          <a:p>
            <a:pPr algn="just"/>
            <a:r>
              <a:rPr lang="es-PA" sz="1200" dirty="0"/>
              <a:t> </a:t>
            </a:r>
          </a:p>
          <a:p>
            <a:pPr algn="just"/>
            <a:r>
              <a:rPr lang="es-PA" sz="1200" i="1" dirty="0"/>
              <a:t>• Competencias para el manejo de la información</a:t>
            </a:r>
            <a:r>
              <a:rPr lang="es-PA" sz="1200" dirty="0"/>
              <a:t>. </a:t>
            </a:r>
            <a:r>
              <a:rPr lang="es-PA" sz="1200" dirty="0" smtClean="0"/>
              <a:t>identificar </a:t>
            </a:r>
            <a:r>
              <a:rPr lang="es-PA" sz="1200" dirty="0"/>
              <a:t>lo que se necesita saber; aprender a buscar; identificar, evaluar, seleccionar, organizar y sistematizar información; apropiarse de la información de manera crítica, utilizar y compartir información con sentido ético</a:t>
            </a:r>
            <a:r>
              <a:rPr lang="es-PA" sz="1200" dirty="0" smtClean="0"/>
              <a:t>.</a:t>
            </a:r>
          </a:p>
          <a:p>
            <a:pPr algn="just"/>
            <a:endParaRPr lang="es-PA" sz="1200" dirty="0"/>
          </a:p>
          <a:p>
            <a:pPr algn="just"/>
            <a:r>
              <a:rPr lang="es-PA" sz="1200" i="1" dirty="0" smtClean="0"/>
              <a:t>•Competencias </a:t>
            </a:r>
            <a:r>
              <a:rPr lang="es-PA" sz="1200" i="1" dirty="0"/>
              <a:t>para el manejo de situaciones</a:t>
            </a:r>
            <a:r>
              <a:rPr lang="es-PA" sz="1200" dirty="0"/>
              <a:t>. </a:t>
            </a:r>
            <a:r>
              <a:rPr lang="es-PA" sz="1200" dirty="0" smtClean="0"/>
              <a:t>enfrentar </a:t>
            </a:r>
            <a:r>
              <a:rPr lang="es-PA" sz="1200" dirty="0"/>
              <a:t>el riesgo, la incertidumbre, plantear y llevar a buen término procedimientos; administrar el tiempo, propiciar cambios y afrontar los que se presenten; tomar decisiones y asumir sus consecuencias; manejar el fracaso, la frustración y la desilusión; actuar con autonomía en el diseño y desarrollo de proyectos de vida.</a:t>
            </a:r>
          </a:p>
          <a:p>
            <a:pPr algn="just"/>
            <a:endParaRPr lang="es-PA" sz="1200" i="1" dirty="0" smtClean="0"/>
          </a:p>
          <a:p>
            <a:pPr algn="just"/>
            <a:r>
              <a:rPr lang="es-PA" sz="1200" i="1" dirty="0" smtClean="0"/>
              <a:t>• </a:t>
            </a:r>
            <a:r>
              <a:rPr lang="es-PA" sz="1200" i="1" dirty="0"/>
              <a:t>Competencias para la </a:t>
            </a:r>
            <a:r>
              <a:rPr lang="es-PA" sz="1200" i="1" dirty="0" smtClean="0"/>
              <a:t>convivencia: </a:t>
            </a:r>
            <a:r>
              <a:rPr lang="es-PA" sz="1200" dirty="0" smtClean="0"/>
              <a:t>empatía</a:t>
            </a:r>
            <a:r>
              <a:rPr lang="es-PA" sz="1200" dirty="0"/>
              <a:t>, relacionarse armónicamente con otros y la naturaleza; ser asertivo; trabajar de manera colaborativa; tomar acuerdos y negociar con otros; crecer con los demás; reconocer y valorar la diversidad social, cultural y lingüística</a:t>
            </a:r>
            <a:r>
              <a:rPr lang="es-PA" sz="1200" dirty="0" smtClean="0"/>
              <a:t>.</a:t>
            </a:r>
          </a:p>
          <a:p>
            <a:pPr algn="just"/>
            <a:endParaRPr lang="es-PA" sz="1200" dirty="0"/>
          </a:p>
          <a:p>
            <a:pPr algn="just"/>
            <a:r>
              <a:rPr lang="es-PA" sz="1200" i="1" dirty="0"/>
              <a:t>• Competencias para la vida en </a:t>
            </a:r>
            <a:r>
              <a:rPr lang="es-PA" sz="1200" i="1" dirty="0" smtClean="0"/>
              <a:t>sociedad:</a:t>
            </a:r>
            <a:r>
              <a:rPr lang="es-PA" sz="1200" dirty="0" smtClean="0"/>
              <a:t> decidir </a:t>
            </a:r>
            <a:r>
              <a:rPr lang="es-PA" sz="1200" dirty="0"/>
              <a:t>y actuar con juicio crítico frente a los valores y las normas sociales y culturales; proceder en favor de la democracia, la libertad, la paz, el respeto a la legalidad y a los derechos humanos; </a:t>
            </a:r>
          </a:p>
        </p:txBody>
      </p:sp>
      <p:sp>
        <p:nvSpPr>
          <p:cNvPr id="3" name="2 Marcador de pie de página"/>
          <p:cNvSpPr>
            <a:spLocks noGrp="1"/>
          </p:cNvSpPr>
          <p:nvPr>
            <p:ph type="ftr" sz="quarter" idx="11"/>
          </p:nvPr>
        </p:nvSpPr>
        <p:spPr/>
        <p:txBody>
          <a:bodyPr/>
          <a:lstStyle/>
          <a:p>
            <a:r>
              <a:rPr lang="es-PA" smtClean="0"/>
              <a:t>Msc. gertrudis rodriguez</a:t>
            </a:r>
            <a:endParaRPr lang="es-PA"/>
          </a:p>
        </p:txBody>
      </p:sp>
      <p:sp>
        <p:nvSpPr>
          <p:cNvPr id="4" name="3 Marcador de número de diapositiva"/>
          <p:cNvSpPr>
            <a:spLocks noGrp="1"/>
          </p:cNvSpPr>
          <p:nvPr>
            <p:ph type="sldNum" sz="quarter" idx="12"/>
          </p:nvPr>
        </p:nvSpPr>
        <p:spPr/>
        <p:txBody>
          <a:bodyPr/>
          <a:lstStyle/>
          <a:p>
            <a:fld id="{3A748F89-666B-4E51-97F5-BF89709E69D9}" type="slidenum">
              <a:rPr lang="es-PA" smtClean="0"/>
              <a:t>5</a:t>
            </a:fld>
            <a:endParaRPr lang="es-PA"/>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http://cmapspublic2.ihmc.us/rid=1280017710373_1488911522_19909/Enfoque%20hol%C3%ADstico.cmap?rid=1280017710373_1488911522_19909&amp;partName=htmljpeg"/>
          <p:cNvPicPr>
            <a:picLocks noChangeAspect="1" noChangeArrowheads="1"/>
          </p:cNvPicPr>
          <p:nvPr/>
        </p:nvPicPr>
        <p:blipFill>
          <a:blip r:embed="rId2"/>
          <a:srcRect/>
          <a:stretch>
            <a:fillRect/>
          </a:stretch>
        </p:blipFill>
        <p:spPr bwMode="auto">
          <a:xfrm>
            <a:off x="298451" y="428604"/>
            <a:ext cx="8559829" cy="6357958"/>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6</a:t>
            </a:fld>
            <a:endParaRPr lang="es-PA"/>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Resultado de imagen de cURRICULUM HOLÍSTICO"/>
          <p:cNvPicPr>
            <a:picLocks noChangeAspect="1" noChangeArrowheads="1"/>
          </p:cNvPicPr>
          <p:nvPr/>
        </p:nvPicPr>
        <p:blipFill>
          <a:blip r:embed="rId2"/>
          <a:srcRect/>
          <a:stretch>
            <a:fillRect/>
          </a:stretch>
        </p:blipFill>
        <p:spPr bwMode="auto">
          <a:xfrm>
            <a:off x="4214810" y="142852"/>
            <a:ext cx="4714908" cy="2000264"/>
          </a:xfrm>
          <a:prstGeom prst="rect">
            <a:avLst/>
          </a:prstGeom>
          <a:noFill/>
        </p:spPr>
      </p:pic>
      <p:pic>
        <p:nvPicPr>
          <p:cNvPr id="78852" name="Picture 4" descr="http://image.slidesharecdn.com/seminariotallerdeevaluacinyformulacindelcurrculo-copia-130818205315-phpapp01/95/evaluacin-y-formulacin-del-currculo-73-638.jpg?cb=1376877551"/>
          <p:cNvPicPr>
            <a:picLocks noChangeAspect="1" noChangeArrowheads="1"/>
          </p:cNvPicPr>
          <p:nvPr/>
        </p:nvPicPr>
        <p:blipFill>
          <a:blip r:embed="rId3"/>
          <a:srcRect/>
          <a:stretch>
            <a:fillRect/>
          </a:stretch>
        </p:blipFill>
        <p:spPr bwMode="auto">
          <a:xfrm>
            <a:off x="428596" y="2224110"/>
            <a:ext cx="8358246" cy="4562476"/>
          </a:xfrm>
          <a:prstGeom prst="rect">
            <a:avLst/>
          </a:prstGeom>
          <a:noFill/>
        </p:spPr>
      </p:pic>
      <p:pic>
        <p:nvPicPr>
          <p:cNvPr id="78854" name="Picture 6" descr="https://juandomingofarnos.files.wordpress.com/2014/05/curriculo.jpg"/>
          <p:cNvPicPr>
            <a:picLocks noChangeAspect="1" noChangeArrowheads="1"/>
          </p:cNvPicPr>
          <p:nvPr/>
        </p:nvPicPr>
        <p:blipFill>
          <a:blip r:embed="rId4"/>
          <a:srcRect/>
          <a:stretch>
            <a:fillRect/>
          </a:stretch>
        </p:blipFill>
        <p:spPr bwMode="auto">
          <a:xfrm>
            <a:off x="500034" y="214290"/>
            <a:ext cx="3143272" cy="1857412"/>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7</a:t>
            </a:fld>
            <a:endParaRPr lang="es-PA"/>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ecomallorca.net/wp-content/uploads/2012/10/nueva-educaci%C3%B3n.jpg"/>
          <p:cNvPicPr>
            <a:picLocks noChangeAspect="1" noChangeArrowheads="1"/>
          </p:cNvPicPr>
          <p:nvPr/>
        </p:nvPicPr>
        <p:blipFill>
          <a:blip r:embed="rId2"/>
          <a:srcRect/>
          <a:stretch>
            <a:fillRect/>
          </a:stretch>
        </p:blipFill>
        <p:spPr bwMode="auto">
          <a:xfrm>
            <a:off x="316114" y="571480"/>
            <a:ext cx="8470728" cy="5857916"/>
          </a:xfrm>
          <a:prstGeom prst="rect">
            <a:avLst/>
          </a:prstGeom>
          <a:noFill/>
        </p:spPr>
      </p:pic>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8</a:t>
            </a:fld>
            <a:endParaRPr lang="es-PA"/>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1 Título"/>
          <p:cNvSpPr>
            <a:spLocks noGrp="1"/>
          </p:cNvSpPr>
          <p:nvPr>
            <p:ph type="title"/>
          </p:nvPr>
        </p:nvSpPr>
        <p:spPr>
          <a:xfrm>
            <a:off x="457200" y="533400"/>
            <a:ext cx="8229600" cy="1524000"/>
          </a:xfrm>
        </p:spPr>
        <p:txBody>
          <a:bodyPr>
            <a:normAutofit/>
          </a:bodyPr>
          <a:lstStyle/>
          <a:p>
            <a:pPr algn="ctr"/>
            <a:r>
              <a:rPr lang="es-PA" sz="2400" dirty="0" smtClean="0"/>
              <a:t>GRÁFICO </a:t>
            </a:r>
            <a:br>
              <a:rPr lang="es-PA" sz="2400" dirty="0" smtClean="0"/>
            </a:br>
            <a:r>
              <a:rPr lang="es-PA" sz="2400" dirty="0" smtClean="0"/>
              <a:t>PORCENTAJE DE ESTUDIANTES DE 3º GRADO</a:t>
            </a:r>
            <a:br>
              <a:rPr lang="es-PA" sz="2400" dirty="0" smtClean="0"/>
            </a:br>
            <a:r>
              <a:rPr lang="es-PA" sz="2400" dirty="0" smtClean="0"/>
              <a:t>DE PRIMARIA POR NIVEL DE DESEMPEÑO EN TERCE.2013</a:t>
            </a:r>
            <a:endParaRPr lang="es-PA" sz="2400" dirty="0"/>
          </a:p>
        </p:txBody>
      </p:sp>
      <p:graphicFrame>
        <p:nvGraphicFramePr>
          <p:cNvPr id="5" name="3 Marcador de contenido"/>
          <p:cNvGraphicFramePr>
            <a:graphicFrameLocks noGrp="1"/>
          </p:cNvGraphicFramePr>
          <p:nvPr>
            <p:ph idx="1"/>
          </p:nvPr>
        </p:nvGraphicFramePr>
        <p:xfrm>
          <a:off x="457200" y="2179638"/>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1 Marcador de pie de página"/>
          <p:cNvSpPr>
            <a:spLocks noGrp="1"/>
          </p:cNvSpPr>
          <p:nvPr>
            <p:ph type="ftr" sz="quarter" idx="11"/>
          </p:nvPr>
        </p:nvSpPr>
        <p:spPr/>
        <p:txBody>
          <a:bodyPr/>
          <a:lstStyle/>
          <a:p>
            <a:r>
              <a:rPr lang="es-PA" smtClean="0"/>
              <a:t>Msc. gertrudis rodriguez</a:t>
            </a:r>
            <a:endParaRPr lang="es-PA"/>
          </a:p>
        </p:txBody>
      </p:sp>
      <p:sp>
        <p:nvSpPr>
          <p:cNvPr id="3" name="2 Marcador de número de diapositiva"/>
          <p:cNvSpPr>
            <a:spLocks noGrp="1"/>
          </p:cNvSpPr>
          <p:nvPr>
            <p:ph type="sldNum" sz="quarter" idx="12"/>
          </p:nvPr>
        </p:nvSpPr>
        <p:spPr/>
        <p:txBody>
          <a:bodyPr/>
          <a:lstStyle/>
          <a:p>
            <a:fld id="{3A748F89-666B-4E51-97F5-BF89709E69D9}" type="slidenum">
              <a:rPr lang="es-PA" smtClean="0"/>
              <a:t>9</a:t>
            </a:fld>
            <a:endParaRPr lang="es-PA"/>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LuckyTie">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Lucky Tie">
      <a:majorFont>
        <a:latin typeface="Tahoma"/>
        <a:ea typeface=""/>
        <a:cs typeface=""/>
        <a:font script="Cyrl" typeface="Tahoma"/>
        <a:font script="Grek" typeface="Tahoma"/>
        <a:font script="Jpan" typeface="ＭＳ Ｐ明朝"/>
        <a:font script="Hang" typeface="굴림"/>
        <a:font script="Hans" typeface="黑体"/>
        <a:font script="Hant" typeface="新細明體"/>
        <a:font script="Arab" typeface="Tahoma"/>
        <a:font script="Hebr" typeface="Tahoma"/>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Franklin Gothic Book"/>
        <a:ea typeface=""/>
        <a:cs typeface=""/>
        <a:font script="Cyrl" typeface="Arial"/>
        <a:font script="Grek" typeface="Arial"/>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ucky Tie">
      <a:fillStyleLst>
        <a:solidFill>
          <a:schemeClr val="phClr">
            <a:tint val="100000"/>
            <a:shade val="100000"/>
            <a:hueMod val="100000"/>
            <a:satMod val="100000"/>
          </a:schemeClr>
        </a:solidFill>
        <a:gradFill rotWithShape="1">
          <a:gsLst>
            <a:gs pos="0">
              <a:schemeClr val="phClr">
                <a:tint val="100000"/>
                <a:shade val="50000"/>
                <a:hueMod val="100000"/>
                <a:satMod val="90000"/>
              </a:schemeClr>
            </a:gs>
            <a:gs pos="50000">
              <a:schemeClr val="phClr">
                <a:tint val="50000"/>
                <a:shade val="100000"/>
                <a:hueMod val="100000"/>
                <a:satMod val="100000"/>
              </a:schemeClr>
            </a:gs>
            <a:gs pos="100000">
              <a:schemeClr val="phClr">
                <a:tint val="100000"/>
                <a:shade val="50000"/>
                <a:hueMod val="100000"/>
                <a:satMod val="90000"/>
              </a:schemeClr>
            </a:gs>
          </a:gsLst>
          <a:lin ang="1800000" scaled="1"/>
        </a:gradFill>
        <a:solidFill>
          <a:schemeClr val="phClr">
            <a:tint val="100000"/>
            <a:shade val="100000"/>
            <a:hueMod val="100000"/>
            <a:satMod val="100000"/>
          </a:schemeClr>
        </a:solidFill>
      </a:fillStyleLst>
      <a:lnStyleLst>
        <a:ln w="20000" cap="flat" cmpd="sng" algn="ctr">
          <a:solidFill>
            <a:schemeClr val="phClr"/>
          </a:solidFill>
          <a:prstDash val="solid"/>
        </a:ln>
        <a:ln w="30000" cap="flat" cmpd="sng" algn="ctr">
          <a:solidFill>
            <a:schemeClr val="phClr"/>
          </a:solidFill>
          <a:prstDash val="solid"/>
        </a:ln>
        <a:ln w="40000" cap="flat" cmpd="dbl" algn="ctr">
          <a:solidFill>
            <a:schemeClr val="phClr"/>
          </a:solidFill>
          <a:prstDash val="solid"/>
        </a:ln>
      </a:lnStyleLst>
      <a:effectStyleLst>
        <a:effectStyle>
          <a:effectLst>
            <a:glow rad="12700">
              <a:schemeClr val="phClr">
                <a:tint val="100000"/>
                <a:shade val="100000"/>
                <a:alpha val="50196"/>
                <a:hueMod val="100000"/>
                <a:satMod val="100000"/>
              </a:schemeClr>
            </a:glow>
          </a:effectLst>
        </a:effectStyle>
        <a:effectStyle>
          <a:effectLst>
            <a:innerShdw blurRad="25400" dist="38100" dir="2700000">
              <a:schemeClr val="phClr">
                <a:tint val="90000"/>
                <a:shade val="100000"/>
                <a:hueMod val="100000"/>
                <a:satMod val="100000"/>
              </a:schemeClr>
            </a:innerShdw>
          </a:effectLst>
        </a:effectStyle>
        <a:effectStyle>
          <a:effectLst>
            <a:innerShdw blurRad="25400" dist="38100" dir="2700000">
              <a:schemeClr val="phClr">
                <a:tint val="100000"/>
                <a:shade val="50000"/>
                <a:hueMod val="100000"/>
                <a:satMod val="100000"/>
              </a:schemeClr>
            </a:innerShdw>
          </a:effectLst>
          <a:scene3d>
            <a:camera prst="orthographicFront"/>
            <a:lightRig rig="soft" dir="t"/>
          </a:scene3d>
          <a:sp3d extrusionH="76200" prstMaterial="matte">
            <a:bevelT h="50800"/>
            <a:bevelB w="0" h="0"/>
            <a:extrusionClr>
              <a:schemeClr val="accent3">
                <a:tint val="40000"/>
              </a:schemeClr>
            </a:extrusionClr>
          </a:sp3d>
        </a:effectStyle>
      </a:effectStyleLst>
      <a:bgFillStyleLst>
        <a:gradFill rotWithShape="1">
          <a:gsLst>
            <a:gs pos="0">
              <a:schemeClr val="phClr">
                <a:tint val="100000"/>
                <a:shade val="50000"/>
                <a:hueMod val="100000"/>
                <a:satMod val="100000"/>
              </a:schemeClr>
            </a:gs>
            <a:gs pos="40000">
              <a:schemeClr val="phClr">
                <a:tint val="85000"/>
                <a:shade val="100000"/>
                <a:hueMod val="100000"/>
                <a:satMod val="100000"/>
              </a:schemeClr>
            </a:gs>
            <a:gs pos="100000">
              <a:schemeClr val="phClr">
                <a:tint val="100000"/>
                <a:shade val="50000"/>
                <a:hueMod val="100000"/>
                <a:satMod val="100000"/>
              </a:schemeClr>
            </a:gs>
          </a:gsLst>
          <a:lin ang="2700000" scaled="1"/>
        </a:gradFill>
        <a:blipFill>
          <a:blip xmlns:r="http://schemas.openxmlformats.org/officeDocument/2006/relationships" r:embed="rId1">
            <a:duotone>
              <a:schemeClr val="phClr">
                <a:tint val="100000"/>
                <a:shade val="60000"/>
                <a:hueMod val="100000"/>
                <a:satMod val="100000"/>
              </a:schemeClr>
              <a:schemeClr val="phClr">
                <a:tint val="70000"/>
                <a:shade val="100000"/>
                <a:hueMod val="100000"/>
                <a:satMod val="100000"/>
              </a:schemeClr>
            </a:duotone>
          </a:blip>
          <a:stretch>
            <a:fillRect/>
          </a:stretch>
        </a:blipFill>
        <a:blipFill>
          <a:blip xmlns:r="http://schemas.openxmlformats.org/officeDocument/2006/relationships" r:embed="rId2">
            <a:duotone>
              <a:schemeClr val="phClr">
                <a:tint val="100000"/>
                <a:shade val="60000"/>
                <a:hueMod val="100000"/>
                <a:satMod val="100000"/>
              </a:schemeClr>
              <a:schemeClr val="phClr">
                <a:tint val="70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LuckyTie</Template>
  <TotalTime>325</TotalTime>
  <Words>1540</Words>
  <Application>Microsoft Office PowerPoint</Application>
  <PresentationFormat>Presentación en pantalla (4:3)</PresentationFormat>
  <Paragraphs>290</Paragraphs>
  <Slides>38</Slides>
  <Notes>0</Notes>
  <HiddenSlides>0</HiddenSlides>
  <MMClips>0</MMClips>
  <ScaleCrop>false</ScaleCrop>
  <HeadingPairs>
    <vt:vector size="4" baseType="variant">
      <vt:variant>
        <vt:lpstr>Tema</vt:lpstr>
      </vt:variant>
      <vt:variant>
        <vt:i4>1</vt:i4>
      </vt:variant>
      <vt:variant>
        <vt:lpstr>Títulos de diapositiva</vt:lpstr>
      </vt:variant>
      <vt:variant>
        <vt:i4>38</vt:i4>
      </vt:variant>
    </vt:vector>
  </HeadingPairs>
  <TitlesOfParts>
    <vt:vector size="39" baseType="lpstr">
      <vt:lpstr>LuckyTie</vt:lpstr>
      <vt:lpstr>MINISTERIO DE EDUCACIÓN </vt:lpstr>
      <vt:lpstr>Presentación de PowerPoint</vt:lpstr>
      <vt:lpstr>Las inteligencias </vt:lpstr>
      <vt:lpstr>Presentación de PowerPoint</vt:lpstr>
      <vt:lpstr>OBJETIVOS DE LA EDUCACIÓN  COMPETENCIAS PARA LA VIDA</vt:lpstr>
      <vt:lpstr>Presentación de PowerPoint</vt:lpstr>
      <vt:lpstr>Presentación de PowerPoint</vt:lpstr>
      <vt:lpstr>Presentación de PowerPoint</vt:lpstr>
      <vt:lpstr>GRÁFICO  PORCENTAJE DE ESTUDIANTES DE 3º GRADO DE PRIMARIA POR NIVEL DE DESEMPEÑO EN TERCE.2013</vt:lpstr>
      <vt:lpstr>Por qué debemos hacerlo?</vt:lpstr>
      <vt:lpstr>De Pruebas  de CONOCIMIENTOS  A PRUEBAS  POR COMPETENCIAS</vt:lpstr>
      <vt:lpstr>Presentación de PowerPoint</vt:lpstr>
      <vt:lpstr>LA VIDA ESCOLAR</vt:lpstr>
      <vt:lpstr>Presentación de PowerPoint</vt:lpstr>
      <vt:lpstr>Integrando las competencias</vt:lpstr>
      <vt:lpstr>Planeamiento Holístico</vt:lpstr>
      <vt:lpstr>Integrando las competencias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PLANIFICACIÓN ANUAL </vt:lpstr>
      <vt:lpstr>MAPA  CURRICULAR DE ALCALCE</vt:lpstr>
      <vt:lpstr>Diseño de la clase</vt:lpstr>
      <vt:lpstr>Tipos de actividades</vt:lpstr>
      <vt:lpstr>Contenidos de Procedimientos </vt:lpstr>
      <vt:lpstr>Contenidos actitudinales </vt:lpstr>
      <vt:lpstr>Unidad correlacionada por materia español</vt:lpstr>
      <vt:lpstr>Unidad trimestral proyecto integral</vt:lpstr>
      <vt:lpstr>Proyecto: integrado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MINISTERIO DE EDUCACIÓN  DIRECCIÓN   NACIONAL  DE  EVALUACIÓN EDUCATIVA</dc:title>
  <dc:creator>Invitado</dc:creator>
  <cp:lastModifiedBy>Proyecto 360</cp:lastModifiedBy>
  <cp:revision>37</cp:revision>
  <dcterms:created xsi:type="dcterms:W3CDTF">2015-02-23T03:38:09Z</dcterms:created>
  <dcterms:modified xsi:type="dcterms:W3CDTF">2015-02-24T04:50:57Z</dcterms:modified>
</cp:coreProperties>
</file>